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447" autoAdjust="0"/>
  </p:normalViewPr>
  <p:slideViewPr>
    <p:cSldViewPr snapToGrid="0">
      <p:cViewPr>
        <p:scale>
          <a:sx n="63" d="100"/>
          <a:sy n="63" d="100"/>
        </p:scale>
        <p:origin x="84"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slide" Target="slides/slide46.xml" /><Relationship Id="rId50" Type="http://schemas.openxmlformats.org/officeDocument/2006/relationships/slide" Target="slides/slide49.xml" /><Relationship Id="rId55" Type="http://schemas.openxmlformats.org/officeDocument/2006/relationships/theme" Target="theme/theme1.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slide" Target="slides/slide40.xml" /><Relationship Id="rId54"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presProps" Target="pres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56" Type="http://schemas.openxmlformats.org/officeDocument/2006/relationships/tableStyles" Target="tableStyles.xml" /><Relationship Id="rId8" Type="http://schemas.openxmlformats.org/officeDocument/2006/relationships/slide" Target="slides/slide7.xml" /><Relationship Id="rId51" Type="http://schemas.openxmlformats.org/officeDocument/2006/relationships/slide" Target="slides/slide50.xml" /><Relationship Id="rId3" Type="http://schemas.openxmlformats.org/officeDocument/2006/relationships/slide" Target="slides/slide2.xml" /></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2A5DA4-CC9C-4CE7-98DA-9C6550098783}" type="doc">
      <dgm:prSet loTypeId="urn:microsoft.com/office/officeart/2005/8/layout/list1" loCatId="list" qsTypeId="urn:microsoft.com/office/officeart/2005/8/quickstyle/simple4" qsCatId="simple" csTypeId="urn:microsoft.com/office/officeart/2005/8/colors/colorful1" csCatId="colorful"/>
      <dgm:spPr/>
      <dgm:t>
        <a:bodyPr/>
        <a:lstStyle/>
        <a:p>
          <a:endParaRPr lang="en-US"/>
        </a:p>
      </dgm:t>
    </dgm:pt>
    <dgm:pt modelId="{3D48B6D7-3301-4F06-B199-53BCFA220829}">
      <dgm:prSet/>
      <dgm:spPr/>
      <dgm:t>
        <a:bodyPr/>
        <a:lstStyle/>
        <a:p>
          <a:pPr>
            <a:lnSpc>
              <a:spcPct val="100000"/>
            </a:lnSpc>
          </a:pPr>
          <a:r>
            <a:rPr lang="en-US"/>
            <a:t>Case Study Challenge</a:t>
          </a:r>
        </a:p>
      </dgm:t>
    </dgm:pt>
    <dgm:pt modelId="{24183A6A-E876-4769-91D7-B4CB08A6FC39}" type="parTrans" cxnId="{F0C2599C-0615-4250-B0BD-7203AF912785}">
      <dgm:prSet/>
      <dgm:spPr/>
      <dgm:t>
        <a:bodyPr/>
        <a:lstStyle/>
        <a:p>
          <a:endParaRPr lang="en-US"/>
        </a:p>
      </dgm:t>
    </dgm:pt>
    <dgm:pt modelId="{ABD19705-C6CE-4685-97C0-AAC95A06EDF4}" type="sibTrans" cxnId="{F0C2599C-0615-4250-B0BD-7203AF912785}">
      <dgm:prSet/>
      <dgm:spPr/>
      <dgm:t>
        <a:bodyPr/>
        <a:lstStyle/>
        <a:p>
          <a:endParaRPr lang="en-US"/>
        </a:p>
      </dgm:t>
    </dgm:pt>
    <dgm:pt modelId="{80923E90-A8D7-4C5E-BD57-A9781B77DE1B}">
      <dgm:prSet/>
      <dgm:spPr/>
      <dgm:t>
        <a:bodyPr/>
        <a:lstStyle/>
        <a:p>
          <a:pPr>
            <a:lnSpc>
              <a:spcPct val="100000"/>
            </a:lnSpc>
          </a:pPr>
          <a:r>
            <a:rPr lang="en-US" dirty="0"/>
            <a:t>Exploratory Data Analysis</a:t>
          </a:r>
        </a:p>
      </dgm:t>
    </dgm:pt>
    <dgm:pt modelId="{B5D09D7D-CF4B-4D5A-B263-74A6E35B855F}" type="parTrans" cxnId="{1CB9ED9E-82DD-4557-B4BE-2B00048B48A7}">
      <dgm:prSet/>
      <dgm:spPr/>
      <dgm:t>
        <a:bodyPr/>
        <a:lstStyle/>
        <a:p>
          <a:endParaRPr lang="en-US"/>
        </a:p>
      </dgm:t>
    </dgm:pt>
    <dgm:pt modelId="{3B5BFF37-17FE-4A50-89AF-3422CECA833A}" type="sibTrans" cxnId="{1CB9ED9E-82DD-4557-B4BE-2B00048B48A7}">
      <dgm:prSet/>
      <dgm:spPr/>
      <dgm:t>
        <a:bodyPr/>
        <a:lstStyle/>
        <a:p>
          <a:endParaRPr lang="en-US"/>
        </a:p>
      </dgm:t>
    </dgm:pt>
    <dgm:pt modelId="{6ABF7EC9-198C-4060-BF32-66EC3CDB6389}">
      <dgm:prSet/>
      <dgm:spPr/>
      <dgm:t>
        <a:bodyPr/>
        <a:lstStyle/>
        <a:p>
          <a:pPr>
            <a:lnSpc>
              <a:spcPct val="100000"/>
            </a:lnSpc>
          </a:pPr>
          <a:r>
            <a:rPr lang="en-US" dirty="0"/>
            <a:t>Confirmatory Data Analysis</a:t>
          </a:r>
        </a:p>
      </dgm:t>
    </dgm:pt>
    <dgm:pt modelId="{ADC4FA31-6CFF-496E-9AD3-06263FC6261B}" type="parTrans" cxnId="{4ABCB7F1-FC6B-4CD0-A6F8-587952067D37}">
      <dgm:prSet/>
      <dgm:spPr/>
      <dgm:t>
        <a:bodyPr/>
        <a:lstStyle/>
        <a:p>
          <a:endParaRPr lang="en-US"/>
        </a:p>
      </dgm:t>
    </dgm:pt>
    <dgm:pt modelId="{DA3DEAE8-B17B-4469-93BC-30D632A139EF}" type="sibTrans" cxnId="{4ABCB7F1-FC6B-4CD0-A6F8-587952067D37}">
      <dgm:prSet/>
      <dgm:spPr/>
      <dgm:t>
        <a:bodyPr/>
        <a:lstStyle/>
        <a:p>
          <a:endParaRPr lang="en-US"/>
        </a:p>
      </dgm:t>
    </dgm:pt>
    <dgm:pt modelId="{3E523FBF-A6B7-46B1-9B34-D85EB2968CE6}">
      <dgm:prSet/>
      <dgm:spPr/>
      <dgm:t>
        <a:bodyPr/>
        <a:lstStyle/>
        <a:p>
          <a:pPr>
            <a:lnSpc>
              <a:spcPct val="100000"/>
            </a:lnSpc>
          </a:pPr>
          <a:r>
            <a:rPr lang="en-US"/>
            <a:t>Conclusion</a:t>
          </a:r>
        </a:p>
      </dgm:t>
    </dgm:pt>
    <dgm:pt modelId="{48303EE6-10AB-4E1F-84C6-23C77F0788AA}" type="parTrans" cxnId="{44E475C0-C86B-4F61-897C-B1656B644CCE}">
      <dgm:prSet/>
      <dgm:spPr/>
      <dgm:t>
        <a:bodyPr/>
        <a:lstStyle/>
        <a:p>
          <a:endParaRPr lang="en-US"/>
        </a:p>
      </dgm:t>
    </dgm:pt>
    <dgm:pt modelId="{4651C79D-FC32-4BC6-B036-33E0F7528586}" type="sibTrans" cxnId="{44E475C0-C86B-4F61-897C-B1656B644CCE}">
      <dgm:prSet/>
      <dgm:spPr/>
      <dgm:t>
        <a:bodyPr/>
        <a:lstStyle/>
        <a:p>
          <a:endParaRPr lang="en-US"/>
        </a:p>
      </dgm:t>
    </dgm:pt>
    <dgm:pt modelId="{6FE66D4F-6D43-49B0-BB13-75948D7B5397}" type="pres">
      <dgm:prSet presAssocID="{772A5DA4-CC9C-4CE7-98DA-9C6550098783}" presName="linear" presStyleCnt="0">
        <dgm:presLayoutVars>
          <dgm:dir/>
          <dgm:animLvl val="lvl"/>
          <dgm:resizeHandles val="exact"/>
        </dgm:presLayoutVars>
      </dgm:prSet>
      <dgm:spPr/>
    </dgm:pt>
    <dgm:pt modelId="{E67DD93A-D550-43B5-A885-0599302AE792}" type="pres">
      <dgm:prSet presAssocID="{3D48B6D7-3301-4F06-B199-53BCFA220829}" presName="parentLin" presStyleCnt="0"/>
      <dgm:spPr/>
    </dgm:pt>
    <dgm:pt modelId="{66EE349A-7641-418D-991B-3726D87C518D}" type="pres">
      <dgm:prSet presAssocID="{3D48B6D7-3301-4F06-B199-53BCFA220829}" presName="parentLeftMargin" presStyleLbl="node1" presStyleIdx="0" presStyleCnt="4"/>
      <dgm:spPr/>
    </dgm:pt>
    <dgm:pt modelId="{36F58B3B-F796-4377-AB41-34CB641B6F1B}" type="pres">
      <dgm:prSet presAssocID="{3D48B6D7-3301-4F06-B199-53BCFA220829}" presName="parentText" presStyleLbl="node1" presStyleIdx="0" presStyleCnt="4">
        <dgm:presLayoutVars>
          <dgm:chMax val="0"/>
          <dgm:bulletEnabled val="1"/>
        </dgm:presLayoutVars>
      </dgm:prSet>
      <dgm:spPr/>
    </dgm:pt>
    <dgm:pt modelId="{86F61C82-43B0-4680-8397-610CC6AAB750}" type="pres">
      <dgm:prSet presAssocID="{3D48B6D7-3301-4F06-B199-53BCFA220829}" presName="negativeSpace" presStyleCnt="0"/>
      <dgm:spPr/>
    </dgm:pt>
    <dgm:pt modelId="{95ACDF40-3CB2-4287-AF92-D2634C81457A}" type="pres">
      <dgm:prSet presAssocID="{3D48B6D7-3301-4F06-B199-53BCFA220829}" presName="childText" presStyleLbl="conFgAcc1" presStyleIdx="0" presStyleCnt="4">
        <dgm:presLayoutVars>
          <dgm:bulletEnabled val="1"/>
        </dgm:presLayoutVars>
      </dgm:prSet>
      <dgm:spPr/>
    </dgm:pt>
    <dgm:pt modelId="{DA98E0EC-B410-4B3A-B2A0-5018DBFBEC59}" type="pres">
      <dgm:prSet presAssocID="{ABD19705-C6CE-4685-97C0-AAC95A06EDF4}" presName="spaceBetweenRectangles" presStyleCnt="0"/>
      <dgm:spPr/>
    </dgm:pt>
    <dgm:pt modelId="{0CF4510E-2AB4-4800-9105-D06B066A55D7}" type="pres">
      <dgm:prSet presAssocID="{80923E90-A8D7-4C5E-BD57-A9781B77DE1B}" presName="parentLin" presStyleCnt="0"/>
      <dgm:spPr/>
    </dgm:pt>
    <dgm:pt modelId="{342519B0-FE92-4424-93F6-606947626183}" type="pres">
      <dgm:prSet presAssocID="{80923E90-A8D7-4C5E-BD57-A9781B77DE1B}" presName="parentLeftMargin" presStyleLbl="node1" presStyleIdx="0" presStyleCnt="4"/>
      <dgm:spPr/>
    </dgm:pt>
    <dgm:pt modelId="{09D5277D-C649-4927-A3D1-E3893C3DC4DF}" type="pres">
      <dgm:prSet presAssocID="{80923E90-A8D7-4C5E-BD57-A9781B77DE1B}" presName="parentText" presStyleLbl="node1" presStyleIdx="1" presStyleCnt="4">
        <dgm:presLayoutVars>
          <dgm:chMax val="0"/>
          <dgm:bulletEnabled val="1"/>
        </dgm:presLayoutVars>
      </dgm:prSet>
      <dgm:spPr/>
    </dgm:pt>
    <dgm:pt modelId="{A39A65D9-F460-48E4-8A53-D3CAF139A87A}" type="pres">
      <dgm:prSet presAssocID="{80923E90-A8D7-4C5E-BD57-A9781B77DE1B}" presName="negativeSpace" presStyleCnt="0"/>
      <dgm:spPr/>
    </dgm:pt>
    <dgm:pt modelId="{26FAAF72-1E4A-474A-A453-0C4E29AE505B}" type="pres">
      <dgm:prSet presAssocID="{80923E90-A8D7-4C5E-BD57-A9781B77DE1B}" presName="childText" presStyleLbl="conFgAcc1" presStyleIdx="1" presStyleCnt="4">
        <dgm:presLayoutVars>
          <dgm:bulletEnabled val="1"/>
        </dgm:presLayoutVars>
      </dgm:prSet>
      <dgm:spPr/>
    </dgm:pt>
    <dgm:pt modelId="{271A388E-8480-48B1-B7AC-AAE5509E9717}" type="pres">
      <dgm:prSet presAssocID="{3B5BFF37-17FE-4A50-89AF-3422CECA833A}" presName="spaceBetweenRectangles" presStyleCnt="0"/>
      <dgm:spPr/>
    </dgm:pt>
    <dgm:pt modelId="{8AC655E4-5600-4337-8DE9-D8E2892A8440}" type="pres">
      <dgm:prSet presAssocID="{6ABF7EC9-198C-4060-BF32-66EC3CDB6389}" presName="parentLin" presStyleCnt="0"/>
      <dgm:spPr/>
    </dgm:pt>
    <dgm:pt modelId="{E1D95800-3B10-4BDC-A9EA-963E4C6EB29B}" type="pres">
      <dgm:prSet presAssocID="{6ABF7EC9-198C-4060-BF32-66EC3CDB6389}" presName="parentLeftMargin" presStyleLbl="node1" presStyleIdx="1" presStyleCnt="4"/>
      <dgm:spPr/>
    </dgm:pt>
    <dgm:pt modelId="{DA2CEC67-7216-4EFF-9C63-53A75E3338AB}" type="pres">
      <dgm:prSet presAssocID="{6ABF7EC9-198C-4060-BF32-66EC3CDB6389}" presName="parentText" presStyleLbl="node1" presStyleIdx="2" presStyleCnt="4">
        <dgm:presLayoutVars>
          <dgm:chMax val="0"/>
          <dgm:bulletEnabled val="1"/>
        </dgm:presLayoutVars>
      </dgm:prSet>
      <dgm:spPr/>
    </dgm:pt>
    <dgm:pt modelId="{DBE7A46C-7D11-40DF-AFAF-346380548039}" type="pres">
      <dgm:prSet presAssocID="{6ABF7EC9-198C-4060-BF32-66EC3CDB6389}" presName="negativeSpace" presStyleCnt="0"/>
      <dgm:spPr/>
    </dgm:pt>
    <dgm:pt modelId="{1F782DD7-65FD-4746-B087-4CE9A01E8298}" type="pres">
      <dgm:prSet presAssocID="{6ABF7EC9-198C-4060-BF32-66EC3CDB6389}" presName="childText" presStyleLbl="conFgAcc1" presStyleIdx="2" presStyleCnt="4">
        <dgm:presLayoutVars>
          <dgm:bulletEnabled val="1"/>
        </dgm:presLayoutVars>
      </dgm:prSet>
      <dgm:spPr/>
    </dgm:pt>
    <dgm:pt modelId="{CA1A05AD-1C1E-40AD-81B8-EA1BE46B5264}" type="pres">
      <dgm:prSet presAssocID="{DA3DEAE8-B17B-4469-93BC-30D632A139EF}" presName="spaceBetweenRectangles" presStyleCnt="0"/>
      <dgm:spPr/>
    </dgm:pt>
    <dgm:pt modelId="{68BC0744-0730-4905-8848-5FC010034589}" type="pres">
      <dgm:prSet presAssocID="{3E523FBF-A6B7-46B1-9B34-D85EB2968CE6}" presName="parentLin" presStyleCnt="0"/>
      <dgm:spPr/>
    </dgm:pt>
    <dgm:pt modelId="{048D62BB-1D70-477D-A0AD-39187289E913}" type="pres">
      <dgm:prSet presAssocID="{3E523FBF-A6B7-46B1-9B34-D85EB2968CE6}" presName="parentLeftMargin" presStyleLbl="node1" presStyleIdx="2" presStyleCnt="4"/>
      <dgm:spPr/>
    </dgm:pt>
    <dgm:pt modelId="{C8482908-7EBE-4DAF-BA6B-F4F4E17581D7}" type="pres">
      <dgm:prSet presAssocID="{3E523FBF-A6B7-46B1-9B34-D85EB2968CE6}" presName="parentText" presStyleLbl="node1" presStyleIdx="3" presStyleCnt="4">
        <dgm:presLayoutVars>
          <dgm:chMax val="0"/>
          <dgm:bulletEnabled val="1"/>
        </dgm:presLayoutVars>
      </dgm:prSet>
      <dgm:spPr/>
    </dgm:pt>
    <dgm:pt modelId="{D9FCF692-5F24-4998-8375-E3048E2C3ABC}" type="pres">
      <dgm:prSet presAssocID="{3E523FBF-A6B7-46B1-9B34-D85EB2968CE6}" presName="negativeSpace" presStyleCnt="0"/>
      <dgm:spPr/>
    </dgm:pt>
    <dgm:pt modelId="{A1C7D3FF-676D-4150-8D5C-6B95AD8B8691}" type="pres">
      <dgm:prSet presAssocID="{3E523FBF-A6B7-46B1-9B34-D85EB2968CE6}" presName="childText" presStyleLbl="conFgAcc1" presStyleIdx="3" presStyleCnt="4">
        <dgm:presLayoutVars>
          <dgm:bulletEnabled val="1"/>
        </dgm:presLayoutVars>
      </dgm:prSet>
      <dgm:spPr/>
    </dgm:pt>
  </dgm:ptLst>
  <dgm:cxnLst>
    <dgm:cxn modelId="{51B36608-3F49-4C49-A91D-238808F1D62E}" type="presOf" srcId="{3D48B6D7-3301-4F06-B199-53BCFA220829}" destId="{36F58B3B-F796-4377-AB41-34CB641B6F1B}" srcOrd="1" destOrd="0" presId="urn:microsoft.com/office/officeart/2005/8/layout/list1"/>
    <dgm:cxn modelId="{69A0C520-6510-4DFF-AA40-C4D886BC7850}" type="presOf" srcId="{80923E90-A8D7-4C5E-BD57-A9781B77DE1B}" destId="{09D5277D-C649-4927-A3D1-E3893C3DC4DF}" srcOrd="1" destOrd="0" presId="urn:microsoft.com/office/officeart/2005/8/layout/list1"/>
    <dgm:cxn modelId="{726AEB26-BE83-4722-9127-F0C10076E58F}" type="presOf" srcId="{80923E90-A8D7-4C5E-BD57-A9781B77DE1B}" destId="{342519B0-FE92-4424-93F6-606947626183}" srcOrd="0" destOrd="0" presId="urn:microsoft.com/office/officeart/2005/8/layout/list1"/>
    <dgm:cxn modelId="{FF103E5D-BBC6-482C-8D0A-9550321847BF}" type="presOf" srcId="{3D48B6D7-3301-4F06-B199-53BCFA220829}" destId="{66EE349A-7641-418D-991B-3726D87C518D}" srcOrd="0" destOrd="0" presId="urn:microsoft.com/office/officeart/2005/8/layout/list1"/>
    <dgm:cxn modelId="{F0C2599C-0615-4250-B0BD-7203AF912785}" srcId="{772A5DA4-CC9C-4CE7-98DA-9C6550098783}" destId="{3D48B6D7-3301-4F06-B199-53BCFA220829}" srcOrd="0" destOrd="0" parTransId="{24183A6A-E876-4769-91D7-B4CB08A6FC39}" sibTransId="{ABD19705-C6CE-4685-97C0-AAC95A06EDF4}"/>
    <dgm:cxn modelId="{1CB9ED9E-82DD-4557-B4BE-2B00048B48A7}" srcId="{772A5DA4-CC9C-4CE7-98DA-9C6550098783}" destId="{80923E90-A8D7-4C5E-BD57-A9781B77DE1B}" srcOrd="1" destOrd="0" parTransId="{B5D09D7D-CF4B-4D5A-B263-74A6E35B855F}" sibTransId="{3B5BFF37-17FE-4A50-89AF-3422CECA833A}"/>
    <dgm:cxn modelId="{8A89E5BB-CF9E-4F67-9523-84AA41B4CDCA}" type="presOf" srcId="{6ABF7EC9-198C-4060-BF32-66EC3CDB6389}" destId="{DA2CEC67-7216-4EFF-9C63-53A75E3338AB}" srcOrd="1" destOrd="0" presId="urn:microsoft.com/office/officeart/2005/8/layout/list1"/>
    <dgm:cxn modelId="{44E475C0-C86B-4F61-897C-B1656B644CCE}" srcId="{772A5DA4-CC9C-4CE7-98DA-9C6550098783}" destId="{3E523FBF-A6B7-46B1-9B34-D85EB2968CE6}" srcOrd="3" destOrd="0" parTransId="{48303EE6-10AB-4E1F-84C6-23C77F0788AA}" sibTransId="{4651C79D-FC32-4BC6-B036-33E0F7528586}"/>
    <dgm:cxn modelId="{B3C0EED2-8B50-4843-8DE8-6D3E2CC8B850}" type="presOf" srcId="{772A5DA4-CC9C-4CE7-98DA-9C6550098783}" destId="{6FE66D4F-6D43-49B0-BB13-75948D7B5397}" srcOrd="0" destOrd="0" presId="urn:microsoft.com/office/officeart/2005/8/layout/list1"/>
    <dgm:cxn modelId="{9F2A65D4-2334-4A9E-BEBD-FE532ECDC90D}" type="presOf" srcId="{3E523FBF-A6B7-46B1-9B34-D85EB2968CE6}" destId="{048D62BB-1D70-477D-A0AD-39187289E913}" srcOrd="0" destOrd="0" presId="urn:microsoft.com/office/officeart/2005/8/layout/list1"/>
    <dgm:cxn modelId="{1C0C17E2-E957-408E-9A77-8E6A7BCD9544}" type="presOf" srcId="{6ABF7EC9-198C-4060-BF32-66EC3CDB6389}" destId="{E1D95800-3B10-4BDC-A9EA-963E4C6EB29B}" srcOrd="0" destOrd="0" presId="urn:microsoft.com/office/officeart/2005/8/layout/list1"/>
    <dgm:cxn modelId="{6C3E5BEF-F721-4F66-8397-9CB0CC21EC1E}" type="presOf" srcId="{3E523FBF-A6B7-46B1-9B34-D85EB2968CE6}" destId="{C8482908-7EBE-4DAF-BA6B-F4F4E17581D7}" srcOrd="1" destOrd="0" presId="urn:microsoft.com/office/officeart/2005/8/layout/list1"/>
    <dgm:cxn modelId="{4ABCB7F1-FC6B-4CD0-A6F8-587952067D37}" srcId="{772A5DA4-CC9C-4CE7-98DA-9C6550098783}" destId="{6ABF7EC9-198C-4060-BF32-66EC3CDB6389}" srcOrd="2" destOrd="0" parTransId="{ADC4FA31-6CFF-496E-9AD3-06263FC6261B}" sibTransId="{DA3DEAE8-B17B-4469-93BC-30D632A139EF}"/>
    <dgm:cxn modelId="{B628A047-3C4C-4DC6-A994-6A1115C86E96}" type="presParOf" srcId="{6FE66D4F-6D43-49B0-BB13-75948D7B5397}" destId="{E67DD93A-D550-43B5-A885-0599302AE792}" srcOrd="0" destOrd="0" presId="urn:microsoft.com/office/officeart/2005/8/layout/list1"/>
    <dgm:cxn modelId="{2B225E22-783A-4517-9B60-4B25EFDF4AE8}" type="presParOf" srcId="{E67DD93A-D550-43B5-A885-0599302AE792}" destId="{66EE349A-7641-418D-991B-3726D87C518D}" srcOrd="0" destOrd="0" presId="urn:microsoft.com/office/officeart/2005/8/layout/list1"/>
    <dgm:cxn modelId="{A316C14A-CFD3-4C33-9EF5-4CA6A0984E40}" type="presParOf" srcId="{E67DD93A-D550-43B5-A885-0599302AE792}" destId="{36F58B3B-F796-4377-AB41-34CB641B6F1B}" srcOrd="1" destOrd="0" presId="urn:microsoft.com/office/officeart/2005/8/layout/list1"/>
    <dgm:cxn modelId="{A847D35B-91D2-450F-99B4-1BF31C2A27AF}" type="presParOf" srcId="{6FE66D4F-6D43-49B0-BB13-75948D7B5397}" destId="{86F61C82-43B0-4680-8397-610CC6AAB750}" srcOrd="1" destOrd="0" presId="urn:microsoft.com/office/officeart/2005/8/layout/list1"/>
    <dgm:cxn modelId="{BBBAA59E-D963-4948-A480-22045D92F795}" type="presParOf" srcId="{6FE66D4F-6D43-49B0-BB13-75948D7B5397}" destId="{95ACDF40-3CB2-4287-AF92-D2634C81457A}" srcOrd="2" destOrd="0" presId="urn:microsoft.com/office/officeart/2005/8/layout/list1"/>
    <dgm:cxn modelId="{B155FB38-1C1D-47FA-A61C-A95AC8DC6046}" type="presParOf" srcId="{6FE66D4F-6D43-49B0-BB13-75948D7B5397}" destId="{DA98E0EC-B410-4B3A-B2A0-5018DBFBEC59}" srcOrd="3" destOrd="0" presId="urn:microsoft.com/office/officeart/2005/8/layout/list1"/>
    <dgm:cxn modelId="{BD91930C-2326-4947-B67A-7DAEBE453D7B}" type="presParOf" srcId="{6FE66D4F-6D43-49B0-BB13-75948D7B5397}" destId="{0CF4510E-2AB4-4800-9105-D06B066A55D7}" srcOrd="4" destOrd="0" presId="urn:microsoft.com/office/officeart/2005/8/layout/list1"/>
    <dgm:cxn modelId="{57652590-352D-4E76-83CA-628B697D381B}" type="presParOf" srcId="{0CF4510E-2AB4-4800-9105-D06B066A55D7}" destId="{342519B0-FE92-4424-93F6-606947626183}" srcOrd="0" destOrd="0" presId="urn:microsoft.com/office/officeart/2005/8/layout/list1"/>
    <dgm:cxn modelId="{6EB0B29B-AFA2-424C-96B8-52722B0B975A}" type="presParOf" srcId="{0CF4510E-2AB4-4800-9105-D06B066A55D7}" destId="{09D5277D-C649-4927-A3D1-E3893C3DC4DF}" srcOrd="1" destOrd="0" presId="urn:microsoft.com/office/officeart/2005/8/layout/list1"/>
    <dgm:cxn modelId="{7264FFBB-0509-437C-A1EE-C14A16BAA280}" type="presParOf" srcId="{6FE66D4F-6D43-49B0-BB13-75948D7B5397}" destId="{A39A65D9-F460-48E4-8A53-D3CAF139A87A}" srcOrd="5" destOrd="0" presId="urn:microsoft.com/office/officeart/2005/8/layout/list1"/>
    <dgm:cxn modelId="{C8FC53C6-FBEB-401B-8F47-44A5BCB69B5D}" type="presParOf" srcId="{6FE66D4F-6D43-49B0-BB13-75948D7B5397}" destId="{26FAAF72-1E4A-474A-A453-0C4E29AE505B}" srcOrd="6" destOrd="0" presId="urn:microsoft.com/office/officeart/2005/8/layout/list1"/>
    <dgm:cxn modelId="{3BCC134A-3BC6-403D-9DB8-BA78127883DB}" type="presParOf" srcId="{6FE66D4F-6D43-49B0-BB13-75948D7B5397}" destId="{271A388E-8480-48B1-B7AC-AAE5509E9717}" srcOrd="7" destOrd="0" presId="urn:microsoft.com/office/officeart/2005/8/layout/list1"/>
    <dgm:cxn modelId="{6E50A79B-1AE5-4BDC-BFB9-7D0F89F287FB}" type="presParOf" srcId="{6FE66D4F-6D43-49B0-BB13-75948D7B5397}" destId="{8AC655E4-5600-4337-8DE9-D8E2892A8440}" srcOrd="8" destOrd="0" presId="urn:microsoft.com/office/officeart/2005/8/layout/list1"/>
    <dgm:cxn modelId="{DCC8ECC8-9C5A-4D84-BD1B-C18FC591C785}" type="presParOf" srcId="{8AC655E4-5600-4337-8DE9-D8E2892A8440}" destId="{E1D95800-3B10-4BDC-A9EA-963E4C6EB29B}" srcOrd="0" destOrd="0" presId="urn:microsoft.com/office/officeart/2005/8/layout/list1"/>
    <dgm:cxn modelId="{15192D07-E5A5-4CAA-8217-5F946461FD66}" type="presParOf" srcId="{8AC655E4-5600-4337-8DE9-D8E2892A8440}" destId="{DA2CEC67-7216-4EFF-9C63-53A75E3338AB}" srcOrd="1" destOrd="0" presId="urn:microsoft.com/office/officeart/2005/8/layout/list1"/>
    <dgm:cxn modelId="{444521C8-19D4-4BC5-9D5D-5A81997708BD}" type="presParOf" srcId="{6FE66D4F-6D43-49B0-BB13-75948D7B5397}" destId="{DBE7A46C-7D11-40DF-AFAF-346380548039}" srcOrd="9" destOrd="0" presId="urn:microsoft.com/office/officeart/2005/8/layout/list1"/>
    <dgm:cxn modelId="{8B3329B4-F546-4CF7-90D2-B942A6975B9D}" type="presParOf" srcId="{6FE66D4F-6D43-49B0-BB13-75948D7B5397}" destId="{1F782DD7-65FD-4746-B087-4CE9A01E8298}" srcOrd="10" destOrd="0" presId="urn:microsoft.com/office/officeart/2005/8/layout/list1"/>
    <dgm:cxn modelId="{EC4B5D44-0AC3-4AB9-831A-35C6F2C955A8}" type="presParOf" srcId="{6FE66D4F-6D43-49B0-BB13-75948D7B5397}" destId="{CA1A05AD-1C1E-40AD-81B8-EA1BE46B5264}" srcOrd="11" destOrd="0" presId="urn:microsoft.com/office/officeart/2005/8/layout/list1"/>
    <dgm:cxn modelId="{F21D1C33-499C-4BFE-B065-83FCEF48F394}" type="presParOf" srcId="{6FE66D4F-6D43-49B0-BB13-75948D7B5397}" destId="{68BC0744-0730-4905-8848-5FC010034589}" srcOrd="12" destOrd="0" presId="urn:microsoft.com/office/officeart/2005/8/layout/list1"/>
    <dgm:cxn modelId="{22F4FC9C-9BCA-480F-AA74-FEC4AB4E3709}" type="presParOf" srcId="{68BC0744-0730-4905-8848-5FC010034589}" destId="{048D62BB-1D70-477D-A0AD-39187289E913}" srcOrd="0" destOrd="0" presId="urn:microsoft.com/office/officeart/2005/8/layout/list1"/>
    <dgm:cxn modelId="{C350EC66-7F0B-41D4-89DA-6CD24F192F8F}" type="presParOf" srcId="{68BC0744-0730-4905-8848-5FC010034589}" destId="{C8482908-7EBE-4DAF-BA6B-F4F4E17581D7}" srcOrd="1" destOrd="0" presId="urn:microsoft.com/office/officeart/2005/8/layout/list1"/>
    <dgm:cxn modelId="{3E0AA017-AEFE-4E96-97EA-03CED9D6FA02}" type="presParOf" srcId="{6FE66D4F-6D43-49B0-BB13-75948D7B5397}" destId="{D9FCF692-5F24-4998-8375-E3048E2C3ABC}" srcOrd="13" destOrd="0" presId="urn:microsoft.com/office/officeart/2005/8/layout/list1"/>
    <dgm:cxn modelId="{EA7BB5DD-D9DD-4DF7-A745-A697143DAE4C}" type="presParOf" srcId="{6FE66D4F-6D43-49B0-BB13-75948D7B5397}" destId="{A1C7D3FF-676D-4150-8D5C-6B95AD8B8691}"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259A73-D2E5-4142-87E5-61D59B0857EE}" type="doc">
      <dgm:prSet loTypeId="urn:microsoft.com/office/officeart/2008/layout/LinedList" loCatId="list" qsTypeId="urn:microsoft.com/office/officeart/2005/8/quickstyle/simple4" qsCatId="simple" csTypeId="urn:microsoft.com/office/officeart/2005/8/colors/accent0_3" csCatId="mainScheme" phldr="1"/>
      <dgm:spPr/>
      <dgm:t>
        <a:bodyPr/>
        <a:lstStyle/>
        <a:p>
          <a:endParaRPr lang="en-US"/>
        </a:p>
      </dgm:t>
    </dgm:pt>
    <dgm:pt modelId="{8AC39C14-2C8E-4F16-875D-FBC8CAF9AB43}">
      <dgm:prSet custT="1"/>
      <dgm:spPr/>
      <dgm:t>
        <a:bodyPr/>
        <a:lstStyle/>
        <a:p>
          <a:r>
            <a:rPr lang="en-US" sz="2000" b="1" i="0" dirty="0"/>
            <a:t>sf</a:t>
          </a:r>
          <a:r>
            <a:rPr lang="en-US" sz="2000" b="0" i="0" dirty="0"/>
            <a:t>: Manages spatial data for GIS tasks.</a:t>
          </a:r>
          <a:endParaRPr lang="en-US" sz="2000" dirty="0"/>
        </a:p>
      </dgm:t>
    </dgm:pt>
    <dgm:pt modelId="{6B3749B0-5FAB-42A9-8A7B-8138416BBD3D}" type="parTrans" cxnId="{9175C817-96CE-432B-89DB-650737F3C896}">
      <dgm:prSet/>
      <dgm:spPr/>
      <dgm:t>
        <a:bodyPr/>
        <a:lstStyle/>
        <a:p>
          <a:endParaRPr lang="en-US"/>
        </a:p>
      </dgm:t>
    </dgm:pt>
    <dgm:pt modelId="{03891C46-B545-427A-9B24-CAE18E883CCB}" type="sibTrans" cxnId="{9175C817-96CE-432B-89DB-650737F3C896}">
      <dgm:prSet/>
      <dgm:spPr/>
      <dgm:t>
        <a:bodyPr/>
        <a:lstStyle/>
        <a:p>
          <a:endParaRPr lang="en-US"/>
        </a:p>
      </dgm:t>
    </dgm:pt>
    <dgm:pt modelId="{FF23B016-3246-4DF7-9DCE-A79C120B4A2C}">
      <dgm:prSet custT="1"/>
      <dgm:spPr/>
      <dgm:t>
        <a:bodyPr/>
        <a:lstStyle/>
        <a:p>
          <a:r>
            <a:rPr lang="en-US" sz="2000" b="1" i="0" dirty="0" err="1"/>
            <a:t>dplyr</a:t>
          </a:r>
          <a:r>
            <a:rPr lang="en-US" sz="2000" b="0" i="0" dirty="0"/>
            <a:t>: Enables data manipulation and transformation.</a:t>
          </a:r>
          <a:endParaRPr lang="en-US" sz="2000" dirty="0"/>
        </a:p>
      </dgm:t>
    </dgm:pt>
    <dgm:pt modelId="{11F5D622-892F-4EB9-9479-5DCA8AF0BD09}" type="parTrans" cxnId="{085A5DC5-7287-4C28-A772-F562D2CC6551}">
      <dgm:prSet/>
      <dgm:spPr/>
      <dgm:t>
        <a:bodyPr/>
        <a:lstStyle/>
        <a:p>
          <a:endParaRPr lang="en-US"/>
        </a:p>
      </dgm:t>
    </dgm:pt>
    <dgm:pt modelId="{CDE7417F-CB43-42CF-8504-F4A1C3578840}" type="sibTrans" cxnId="{085A5DC5-7287-4C28-A772-F562D2CC6551}">
      <dgm:prSet/>
      <dgm:spPr/>
      <dgm:t>
        <a:bodyPr/>
        <a:lstStyle/>
        <a:p>
          <a:endParaRPr lang="en-US"/>
        </a:p>
      </dgm:t>
    </dgm:pt>
    <dgm:pt modelId="{E2DFD7C5-69C2-4B94-8E4A-73BF7CB1BB1A}">
      <dgm:prSet custT="1"/>
      <dgm:spPr/>
      <dgm:t>
        <a:bodyPr/>
        <a:lstStyle/>
        <a:p>
          <a:r>
            <a:rPr lang="en-US" sz="2000" b="1" i="0" dirty="0"/>
            <a:t>ggplot2</a:t>
          </a:r>
          <a:r>
            <a:rPr lang="en-US" sz="2000" b="0" i="0" dirty="0"/>
            <a:t>: Provides a flexible plotting system using a graphics grammar.</a:t>
          </a:r>
          <a:endParaRPr lang="en-US" sz="2000" dirty="0"/>
        </a:p>
      </dgm:t>
    </dgm:pt>
    <dgm:pt modelId="{B93723D6-792E-4FE5-9C01-1DF9086813C9}" type="parTrans" cxnId="{28DF8E5E-2A9E-4917-A803-D4E7AFCB396F}">
      <dgm:prSet/>
      <dgm:spPr/>
      <dgm:t>
        <a:bodyPr/>
        <a:lstStyle/>
        <a:p>
          <a:endParaRPr lang="en-US"/>
        </a:p>
      </dgm:t>
    </dgm:pt>
    <dgm:pt modelId="{EA8CD57A-6C7B-47F9-B9E0-3D914EBB8072}" type="sibTrans" cxnId="{28DF8E5E-2A9E-4917-A803-D4E7AFCB396F}">
      <dgm:prSet/>
      <dgm:spPr/>
      <dgm:t>
        <a:bodyPr/>
        <a:lstStyle/>
        <a:p>
          <a:endParaRPr lang="en-US"/>
        </a:p>
      </dgm:t>
    </dgm:pt>
    <dgm:pt modelId="{FFA95316-B24E-479A-9034-025FD55AE016}">
      <dgm:prSet custT="1"/>
      <dgm:spPr/>
      <dgm:t>
        <a:bodyPr/>
        <a:lstStyle/>
        <a:p>
          <a:r>
            <a:rPr lang="en-US" sz="2000" b="1" i="0" dirty="0"/>
            <a:t>leaflet</a:t>
          </a:r>
          <a:r>
            <a:rPr lang="en-US" sz="2000" b="0" i="0" dirty="0"/>
            <a:t>: Creates interactive web browser maps.</a:t>
          </a:r>
          <a:endParaRPr lang="en-US" sz="2000" dirty="0"/>
        </a:p>
      </dgm:t>
    </dgm:pt>
    <dgm:pt modelId="{F93AAA02-24E3-4B95-AEE9-136F4A28F929}" type="parTrans" cxnId="{A4519B8D-C794-47E3-81A2-D09C61B6F9C3}">
      <dgm:prSet/>
      <dgm:spPr/>
      <dgm:t>
        <a:bodyPr/>
        <a:lstStyle/>
        <a:p>
          <a:endParaRPr lang="en-US"/>
        </a:p>
      </dgm:t>
    </dgm:pt>
    <dgm:pt modelId="{96D17686-F3A6-43F0-9DDA-358BCFE7645A}" type="sibTrans" cxnId="{A4519B8D-C794-47E3-81A2-D09C61B6F9C3}">
      <dgm:prSet/>
      <dgm:spPr/>
      <dgm:t>
        <a:bodyPr/>
        <a:lstStyle/>
        <a:p>
          <a:endParaRPr lang="en-US"/>
        </a:p>
      </dgm:t>
    </dgm:pt>
    <dgm:pt modelId="{AEE62FDC-E304-4189-8B6C-0E0063593CA9}">
      <dgm:prSet custT="1"/>
      <dgm:spPr/>
      <dgm:t>
        <a:bodyPr/>
        <a:lstStyle/>
        <a:p>
          <a:r>
            <a:rPr lang="en-US" sz="2000" b="1" i="0" dirty="0" err="1"/>
            <a:t>plotly</a:t>
          </a:r>
          <a:r>
            <a:rPr lang="en-US" sz="2000" b="0" i="0" dirty="0"/>
            <a:t>: Generates customizable interactive plots.</a:t>
          </a:r>
          <a:endParaRPr lang="en-US" sz="2000" dirty="0"/>
        </a:p>
      </dgm:t>
    </dgm:pt>
    <dgm:pt modelId="{375EFE2C-0BD7-4466-97FB-AE9A622E507F}" type="parTrans" cxnId="{D0498416-7DFA-471A-A40F-8385A4B11389}">
      <dgm:prSet/>
      <dgm:spPr/>
      <dgm:t>
        <a:bodyPr/>
        <a:lstStyle/>
        <a:p>
          <a:endParaRPr lang="en-US"/>
        </a:p>
      </dgm:t>
    </dgm:pt>
    <dgm:pt modelId="{A2E8D120-DDC6-4A1D-891C-BB66584000C1}" type="sibTrans" cxnId="{D0498416-7DFA-471A-A40F-8385A4B11389}">
      <dgm:prSet/>
      <dgm:spPr/>
      <dgm:t>
        <a:bodyPr/>
        <a:lstStyle/>
        <a:p>
          <a:endParaRPr lang="en-US"/>
        </a:p>
      </dgm:t>
    </dgm:pt>
    <dgm:pt modelId="{8133E5E6-026D-40A7-BE20-29485EE259F5}">
      <dgm:prSet custT="1"/>
      <dgm:spPr/>
      <dgm:t>
        <a:bodyPr/>
        <a:lstStyle/>
        <a:p>
          <a:r>
            <a:rPr lang="en-US" sz="2000" b="1" i="0" dirty="0"/>
            <a:t>cluster</a:t>
          </a:r>
          <a:r>
            <a:rPr lang="en-US" sz="2000" b="0" i="0" dirty="0"/>
            <a:t>: Offers clustering analysis functions.</a:t>
          </a:r>
          <a:endParaRPr lang="en-US" sz="2000" dirty="0"/>
        </a:p>
      </dgm:t>
    </dgm:pt>
    <dgm:pt modelId="{3E578EF5-2B7D-4D2B-8D77-287C6ECF5A79}" type="parTrans" cxnId="{4B74E17A-5199-48CE-9E0A-C03CDFD893C3}">
      <dgm:prSet/>
      <dgm:spPr/>
      <dgm:t>
        <a:bodyPr/>
        <a:lstStyle/>
        <a:p>
          <a:endParaRPr lang="en-US"/>
        </a:p>
      </dgm:t>
    </dgm:pt>
    <dgm:pt modelId="{6518719F-C866-48BA-8C33-AF432D077DCC}" type="sibTrans" cxnId="{4B74E17A-5199-48CE-9E0A-C03CDFD893C3}">
      <dgm:prSet/>
      <dgm:spPr/>
      <dgm:t>
        <a:bodyPr/>
        <a:lstStyle/>
        <a:p>
          <a:endParaRPr lang="en-US"/>
        </a:p>
      </dgm:t>
    </dgm:pt>
    <dgm:pt modelId="{33ADBE7A-7E32-4D41-9BA2-FBB15FD16CBB}">
      <dgm:prSet custT="1"/>
      <dgm:spPr/>
      <dgm:t>
        <a:bodyPr/>
        <a:lstStyle/>
        <a:p>
          <a:r>
            <a:rPr lang="en-US" sz="2000" b="1" i="0" dirty="0" err="1"/>
            <a:t>hrbrthemes</a:t>
          </a:r>
          <a:r>
            <a:rPr lang="en-US" sz="2000" b="0" i="0" dirty="0"/>
            <a:t>: Adds themes and styles to ggplot2 plots.</a:t>
          </a:r>
          <a:endParaRPr lang="en-US" sz="2000" dirty="0"/>
        </a:p>
      </dgm:t>
    </dgm:pt>
    <dgm:pt modelId="{9AAB29B1-4E40-4A22-881A-CD314614A514}" type="parTrans" cxnId="{235D0578-C1AB-4CE3-A684-0461F3414BA5}">
      <dgm:prSet/>
      <dgm:spPr/>
      <dgm:t>
        <a:bodyPr/>
        <a:lstStyle/>
        <a:p>
          <a:endParaRPr lang="en-US"/>
        </a:p>
      </dgm:t>
    </dgm:pt>
    <dgm:pt modelId="{802C87CC-2D5A-4555-B803-15B541CAF138}" type="sibTrans" cxnId="{235D0578-C1AB-4CE3-A684-0461F3414BA5}">
      <dgm:prSet/>
      <dgm:spPr/>
      <dgm:t>
        <a:bodyPr/>
        <a:lstStyle/>
        <a:p>
          <a:endParaRPr lang="en-US"/>
        </a:p>
      </dgm:t>
    </dgm:pt>
    <dgm:pt modelId="{16A6820E-CF11-4CA0-9552-3C0DCB3352CE}">
      <dgm:prSet custT="1"/>
      <dgm:spPr/>
      <dgm:t>
        <a:bodyPr/>
        <a:lstStyle/>
        <a:p>
          <a:r>
            <a:rPr lang="en-US" sz="2000" b="1" i="0" dirty="0" err="1"/>
            <a:t>rpart</a:t>
          </a:r>
          <a:r>
            <a:rPr lang="en-US" sz="2000" b="0" i="0" dirty="0"/>
            <a:t>: Facilitates classification and regression tree modeling.</a:t>
          </a:r>
          <a:endParaRPr lang="en-US" sz="2000" dirty="0"/>
        </a:p>
      </dgm:t>
    </dgm:pt>
    <dgm:pt modelId="{145CD8D2-6CEC-460D-AF8E-FB41EED1732A}" type="parTrans" cxnId="{1E47E3D9-0825-4300-9F49-FB804DE1F613}">
      <dgm:prSet/>
      <dgm:spPr/>
      <dgm:t>
        <a:bodyPr/>
        <a:lstStyle/>
        <a:p>
          <a:endParaRPr lang="en-US"/>
        </a:p>
      </dgm:t>
    </dgm:pt>
    <dgm:pt modelId="{5E39BC88-5EE1-4697-95EA-70C4FFA7C80B}" type="sibTrans" cxnId="{1E47E3D9-0825-4300-9F49-FB804DE1F613}">
      <dgm:prSet/>
      <dgm:spPr/>
      <dgm:t>
        <a:bodyPr/>
        <a:lstStyle/>
        <a:p>
          <a:endParaRPr lang="en-US"/>
        </a:p>
      </dgm:t>
    </dgm:pt>
    <dgm:pt modelId="{27F91CD1-A74F-4A7B-B2F4-B1E518D27B00}">
      <dgm:prSet custT="1"/>
      <dgm:spPr/>
      <dgm:t>
        <a:bodyPr/>
        <a:lstStyle/>
        <a:p>
          <a:r>
            <a:rPr lang="en-US" sz="2000" b="1" i="0" dirty="0" err="1"/>
            <a:t>data.table</a:t>
          </a:r>
          <a:r>
            <a:rPr lang="en-US" sz="2000" b="0" i="0" dirty="0"/>
            <a:t>: Enhances data frames for efficient manipulation, especially with large datasets.</a:t>
          </a:r>
          <a:endParaRPr lang="en-US" sz="2000" dirty="0"/>
        </a:p>
      </dgm:t>
    </dgm:pt>
    <dgm:pt modelId="{B1E2699B-30EC-46BD-9356-071189108AFB}" type="parTrans" cxnId="{C9A0CCD7-B58A-4A23-8896-0430C13973B6}">
      <dgm:prSet/>
      <dgm:spPr/>
      <dgm:t>
        <a:bodyPr/>
        <a:lstStyle/>
        <a:p>
          <a:endParaRPr lang="en-US"/>
        </a:p>
      </dgm:t>
    </dgm:pt>
    <dgm:pt modelId="{6AD35E0C-9649-4C1A-B297-017F43B613FC}" type="sibTrans" cxnId="{C9A0CCD7-B58A-4A23-8896-0430C13973B6}">
      <dgm:prSet/>
      <dgm:spPr/>
      <dgm:t>
        <a:bodyPr/>
        <a:lstStyle/>
        <a:p>
          <a:endParaRPr lang="en-US"/>
        </a:p>
      </dgm:t>
    </dgm:pt>
    <dgm:pt modelId="{DEC0FB76-34E4-406F-87DC-AE0216AD230C}">
      <dgm:prSet custT="1"/>
      <dgm:spPr/>
      <dgm:t>
        <a:bodyPr/>
        <a:lstStyle/>
        <a:p>
          <a:r>
            <a:rPr lang="en-US" sz="2000" b="1" i="0" dirty="0" err="1"/>
            <a:t>caTools</a:t>
          </a:r>
          <a:r>
            <a:rPr lang="en-US" sz="2000" b="0" i="0" dirty="0"/>
            <a:t>: Includes machine learning utilities like data splitting for training/testing.</a:t>
          </a:r>
          <a:endParaRPr lang="en-US" sz="2000" dirty="0"/>
        </a:p>
      </dgm:t>
    </dgm:pt>
    <dgm:pt modelId="{9837015B-06A2-4EA1-8E99-E3DE668458D4}" type="parTrans" cxnId="{E3EAAEB5-EF07-4767-A27C-23B3B818570E}">
      <dgm:prSet/>
      <dgm:spPr/>
      <dgm:t>
        <a:bodyPr/>
        <a:lstStyle/>
        <a:p>
          <a:endParaRPr lang="en-US"/>
        </a:p>
      </dgm:t>
    </dgm:pt>
    <dgm:pt modelId="{35975ED1-222E-4A18-B6ED-B0CB9863F806}" type="sibTrans" cxnId="{E3EAAEB5-EF07-4767-A27C-23B3B818570E}">
      <dgm:prSet/>
      <dgm:spPr/>
      <dgm:t>
        <a:bodyPr/>
        <a:lstStyle/>
        <a:p>
          <a:endParaRPr lang="en-US"/>
        </a:p>
      </dgm:t>
    </dgm:pt>
    <dgm:pt modelId="{4FBDC543-0F8A-4730-B8AB-8553431867D2}" type="pres">
      <dgm:prSet presAssocID="{56259A73-D2E5-4142-87E5-61D59B0857EE}" presName="vert0" presStyleCnt="0">
        <dgm:presLayoutVars>
          <dgm:dir/>
          <dgm:animOne val="branch"/>
          <dgm:animLvl val="lvl"/>
        </dgm:presLayoutVars>
      </dgm:prSet>
      <dgm:spPr/>
    </dgm:pt>
    <dgm:pt modelId="{314F7547-163D-4C01-9DC0-540FA18BEB95}" type="pres">
      <dgm:prSet presAssocID="{8AC39C14-2C8E-4F16-875D-FBC8CAF9AB43}" presName="thickLine" presStyleLbl="alignNode1" presStyleIdx="0" presStyleCnt="10"/>
      <dgm:spPr/>
    </dgm:pt>
    <dgm:pt modelId="{B1F60496-922E-4C09-A983-8277CACD74EF}" type="pres">
      <dgm:prSet presAssocID="{8AC39C14-2C8E-4F16-875D-FBC8CAF9AB43}" presName="horz1" presStyleCnt="0"/>
      <dgm:spPr/>
    </dgm:pt>
    <dgm:pt modelId="{C0E00B7F-E6A2-4228-92CD-BE485CC47DE8}" type="pres">
      <dgm:prSet presAssocID="{8AC39C14-2C8E-4F16-875D-FBC8CAF9AB43}" presName="tx1" presStyleLbl="revTx" presStyleIdx="0" presStyleCnt="10"/>
      <dgm:spPr/>
    </dgm:pt>
    <dgm:pt modelId="{5D6FA82C-9E5A-4CBC-B381-B4EB1D46936D}" type="pres">
      <dgm:prSet presAssocID="{8AC39C14-2C8E-4F16-875D-FBC8CAF9AB43}" presName="vert1" presStyleCnt="0"/>
      <dgm:spPr/>
    </dgm:pt>
    <dgm:pt modelId="{32B6F7D0-A75C-4E43-8F52-DF36606E78CB}" type="pres">
      <dgm:prSet presAssocID="{FF23B016-3246-4DF7-9DCE-A79C120B4A2C}" presName="thickLine" presStyleLbl="alignNode1" presStyleIdx="1" presStyleCnt="10"/>
      <dgm:spPr/>
    </dgm:pt>
    <dgm:pt modelId="{E7FFE911-B1DD-4537-946F-D16D28F26D19}" type="pres">
      <dgm:prSet presAssocID="{FF23B016-3246-4DF7-9DCE-A79C120B4A2C}" presName="horz1" presStyleCnt="0"/>
      <dgm:spPr/>
    </dgm:pt>
    <dgm:pt modelId="{CF7A22B3-C05C-48AD-9AC6-CEB0CBD51930}" type="pres">
      <dgm:prSet presAssocID="{FF23B016-3246-4DF7-9DCE-A79C120B4A2C}" presName="tx1" presStyleLbl="revTx" presStyleIdx="1" presStyleCnt="10"/>
      <dgm:spPr/>
    </dgm:pt>
    <dgm:pt modelId="{1A5ECE91-69F0-4061-B250-C352828C8075}" type="pres">
      <dgm:prSet presAssocID="{FF23B016-3246-4DF7-9DCE-A79C120B4A2C}" presName="vert1" presStyleCnt="0"/>
      <dgm:spPr/>
    </dgm:pt>
    <dgm:pt modelId="{225CBFDC-E3D4-4197-AC54-3DFFDB5CF138}" type="pres">
      <dgm:prSet presAssocID="{E2DFD7C5-69C2-4B94-8E4A-73BF7CB1BB1A}" presName="thickLine" presStyleLbl="alignNode1" presStyleIdx="2" presStyleCnt="10"/>
      <dgm:spPr/>
    </dgm:pt>
    <dgm:pt modelId="{D2D8B4BD-2961-4FCA-9A1E-F21E8B1A4FEB}" type="pres">
      <dgm:prSet presAssocID="{E2DFD7C5-69C2-4B94-8E4A-73BF7CB1BB1A}" presName="horz1" presStyleCnt="0"/>
      <dgm:spPr/>
    </dgm:pt>
    <dgm:pt modelId="{03D34B00-278D-4EE3-99D5-5091326935E3}" type="pres">
      <dgm:prSet presAssocID="{E2DFD7C5-69C2-4B94-8E4A-73BF7CB1BB1A}" presName="tx1" presStyleLbl="revTx" presStyleIdx="2" presStyleCnt="10" custScaleY="152437"/>
      <dgm:spPr/>
    </dgm:pt>
    <dgm:pt modelId="{76DA3483-4216-4CD3-93E3-AF1B6329442B}" type="pres">
      <dgm:prSet presAssocID="{E2DFD7C5-69C2-4B94-8E4A-73BF7CB1BB1A}" presName="vert1" presStyleCnt="0"/>
      <dgm:spPr/>
    </dgm:pt>
    <dgm:pt modelId="{64F76380-C77B-498C-BE74-FC25E0913D56}" type="pres">
      <dgm:prSet presAssocID="{FFA95316-B24E-479A-9034-025FD55AE016}" presName="thickLine" presStyleLbl="alignNode1" presStyleIdx="3" presStyleCnt="10"/>
      <dgm:spPr/>
    </dgm:pt>
    <dgm:pt modelId="{05CDFA3B-5A97-4D2E-98C8-3BE430674B36}" type="pres">
      <dgm:prSet presAssocID="{FFA95316-B24E-479A-9034-025FD55AE016}" presName="horz1" presStyleCnt="0"/>
      <dgm:spPr/>
    </dgm:pt>
    <dgm:pt modelId="{4A56DF89-686B-409D-BD5A-C19799572718}" type="pres">
      <dgm:prSet presAssocID="{FFA95316-B24E-479A-9034-025FD55AE016}" presName="tx1" presStyleLbl="revTx" presStyleIdx="3" presStyleCnt="10"/>
      <dgm:spPr/>
    </dgm:pt>
    <dgm:pt modelId="{2A9D8A02-7790-492E-9DED-1F2FAA73D99F}" type="pres">
      <dgm:prSet presAssocID="{FFA95316-B24E-479A-9034-025FD55AE016}" presName="vert1" presStyleCnt="0"/>
      <dgm:spPr/>
    </dgm:pt>
    <dgm:pt modelId="{35F7F632-154E-427D-A900-13D9B5008B4E}" type="pres">
      <dgm:prSet presAssocID="{AEE62FDC-E304-4189-8B6C-0E0063593CA9}" presName="thickLine" presStyleLbl="alignNode1" presStyleIdx="4" presStyleCnt="10"/>
      <dgm:spPr/>
    </dgm:pt>
    <dgm:pt modelId="{D1310EDE-5014-404F-B064-D696EDD20A43}" type="pres">
      <dgm:prSet presAssocID="{AEE62FDC-E304-4189-8B6C-0E0063593CA9}" presName="horz1" presStyleCnt="0"/>
      <dgm:spPr/>
    </dgm:pt>
    <dgm:pt modelId="{02B54018-FF1A-4A85-B7D5-8CCDE58DC5A5}" type="pres">
      <dgm:prSet presAssocID="{AEE62FDC-E304-4189-8B6C-0E0063593CA9}" presName="tx1" presStyleLbl="revTx" presStyleIdx="4" presStyleCnt="10"/>
      <dgm:spPr/>
    </dgm:pt>
    <dgm:pt modelId="{C2342496-F9A8-4105-977C-FC72C0438770}" type="pres">
      <dgm:prSet presAssocID="{AEE62FDC-E304-4189-8B6C-0E0063593CA9}" presName="vert1" presStyleCnt="0"/>
      <dgm:spPr/>
    </dgm:pt>
    <dgm:pt modelId="{D22103F9-2980-448A-9108-86CDBA75CFFA}" type="pres">
      <dgm:prSet presAssocID="{8133E5E6-026D-40A7-BE20-29485EE259F5}" presName="thickLine" presStyleLbl="alignNode1" presStyleIdx="5" presStyleCnt="10"/>
      <dgm:spPr/>
    </dgm:pt>
    <dgm:pt modelId="{0A20BF8D-44CB-4384-AD78-95FC256321E4}" type="pres">
      <dgm:prSet presAssocID="{8133E5E6-026D-40A7-BE20-29485EE259F5}" presName="horz1" presStyleCnt="0"/>
      <dgm:spPr/>
    </dgm:pt>
    <dgm:pt modelId="{080D4367-C011-4295-BC78-7B59FF281EE3}" type="pres">
      <dgm:prSet presAssocID="{8133E5E6-026D-40A7-BE20-29485EE259F5}" presName="tx1" presStyleLbl="revTx" presStyleIdx="5" presStyleCnt="10"/>
      <dgm:spPr/>
    </dgm:pt>
    <dgm:pt modelId="{A4AD7ACE-708D-4084-83C4-8FF207C8CA15}" type="pres">
      <dgm:prSet presAssocID="{8133E5E6-026D-40A7-BE20-29485EE259F5}" presName="vert1" presStyleCnt="0"/>
      <dgm:spPr/>
    </dgm:pt>
    <dgm:pt modelId="{A28028B6-C9D7-4482-BB48-1DC8B024B8BC}" type="pres">
      <dgm:prSet presAssocID="{33ADBE7A-7E32-4D41-9BA2-FBB15FD16CBB}" presName="thickLine" presStyleLbl="alignNode1" presStyleIdx="6" presStyleCnt="10"/>
      <dgm:spPr/>
    </dgm:pt>
    <dgm:pt modelId="{09E5FC48-AC51-451E-918F-52A4A807FB6E}" type="pres">
      <dgm:prSet presAssocID="{33ADBE7A-7E32-4D41-9BA2-FBB15FD16CBB}" presName="horz1" presStyleCnt="0"/>
      <dgm:spPr/>
    </dgm:pt>
    <dgm:pt modelId="{25980D6D-23D3-44B9-8B6C-1B9B39E60793}" type="pres">
      <dgm:prSet presAssocID="{33ADBE7A-7E32-4D41-9BA2-FBB15FD16CBB}" presName="tx1" presStyleLbl="revTx" presStyleIdx="6" presStyleCnt="10"/>
      <dgm:spPr/>
    </dgm:pt>
    <dgm:pt modelId="{63B88DC3-4B2D-4E4F-BAC6-81D11498C7F1}" type="pres">
      <dgm:prSet presAssocID="{33ADBE7A-7E32-4D41-9BA2-FBB15FD16CBB}" presName="vert1" presStyleCnt="0"/>
      <dgm:spPr/>
    </dgm:pt>
    <dgm:pt modelId="{E9E7C331-B2C3-4CBA-B772-A0BA50D030F2}" type="pres">
      <dgm:prSet presAssocID="{16A6820E-CF11-4CA0-9552-3C0DCB3352CE}" presName="thickLine" presStyleLbl="alignNode1" presStyleIdx="7" presStyleCnt="10"/>
      <dgm:spPr/>
    </dgm:pt>
    <dgm:pt modelId="{A11431EA-FEF5-4B1B-8C8F-CE4E8384BF1F}" type="pres">
      <dgm:prSet presAssocID="{16A6820E-CF11-4CA0-9552-3C0DCB3352CE}" presName="horz1" presStyleCnt="0"/>
      <dgm:spPr/>
    </dgm:pt>
    <dgm:pt modelId="{A75AB93E-A0C7-49CD-A1D0-DB6D584AA267}" type="pres">
      <dgm:prSet presAssocID="{16A6820E-CF11-4CA0-9552-3C0DCB3352CE}" presName="tx1" presStyleLbl="revTx" presStyleIdx="7" presStyleCnt="10"/>
      <dgm:spPr/>
    </dgm:pt>
    <dgm:pt modelId="{7368C934-171E-4937-AAFF-FC101A25B9DF}" type="pres">
      <dgm:prSet presAssocID="{16A6820E-CF11-4CA0-9552-3C0DCB3352CE}" presName="vert1" presStyleCnt="0"/>
      <dgm:spPr/>
    </dgm:pt>
    <dgm:pt modelId="{D32A3482-0280-4FEC-BBF0-328A8391BDAB}" type="pres">
      <dgm:prSet presAssocID="{27F91CD1-A74F-4A7B-B2F4-B1E518D27B00}" presName="thickLine" presStyleLbl="alignNode1" presStyleIdx="8" presStyleCnt="10"/>
      <dgm:spPr/>
    </dgm:pt>
    <dgm:pt modelId="{45EA1608-E9F0-4757-861D-CB10B02D0159}" type="pres">
      <dgm:prSet presAssocID="{27F91CD1-A74F-4A7B-B2F4-B1E518D27B00}" presName="horz1" presStyleCnt="0"/>
      <dgm:spPr/>
    </dgm:pt>
    <dgm:pt modelId="{B03C0C4A-59CA-423D-8C48-63902FCA6504}" type="pres">
      <dgm:prSet presAssocID="{27F91CD1-A74F-4A7B-B2F4-B1E518D27B00}" presName="tx1" presStyleLbl="revTx" presStyleIdx="8" presStyleCnt="10" custScaleY="180218"/>
      <dgm:spPr/>
    </dgm:pt>
    <dgm:pt modelId="{298EC7B3-44FE-45EB-89D6-CF21033F768A}" type="pres">
      <dgm:prSet presAssocID="{27F91CD1-A74F-4A7B-B2F4-B1E518D27B00}" presName="vert1" presStyleCnt="0"/>
      <dgm:spPr/>
    </dgm:pt>
    <dgm:pt modelId="{8E463FFC-F164-4198-A8BC-9FADAF61E26B}" type="pres">
      <dgm:prSet presAssocID="{DEC0FB76-34E4-406F-87DC-AE0216AD230C}" presName="thickLine" presStyleLbl="alignNode1" presStyleIdx="9" presStyleCnt="10"/>
      <dgm:spPr/>
    </dgm:pt>
    <dgm:pt modelId="{8A1E5D1B-16F1-4382-A092-7DD8E017CF9F}" type="pres">
      <dgm:prSet presAssocID="{DEC0FB76-34E4-406F-87DC-AE0216AD230C}" presName="horz1" presStyleCnt="0"/>
      <dgm:spPr/>
    </dgm:pt>
    <dgm:pt modelId="{933C9F6F-8115-4857-AA5B-C69A7F8A416B}" type="pres">
      <dgm:prSet presAssocID="{DEC0FB76-34E4-406F-87DC-AE0216AD230C}" presName="tx1" presStyleLbl="revTx" presStyleIdx="9" presStyleCnt="10"/>
      <dgm:spPr/>
    </dgm:pt>
    <dgm:pt modelId="{3767ACF8-96CF-4CA5-9E4F-9BE36D7EF1BD}" type="pres">
      <dgm:prSet presAssocID="{DEC0FB76-34E4-406F-87DC-AE0216AD230C}" presName="vert1" presStyleCnt="0"/>
      <dgm:spPr/>
    </dgm:pt>
  </dgm:ptLst>
  <dgm:cxnLst>
    <dgm:cxn modelId="{A9715801-800E-4D92-B258-C10D063A6F38}" type="presOf" srcId="{E2DFD7C5-69C2-4B94-8E4A-73BF7CB1BB1A}" destId="{03D34B00-278D-4EE3-99D5-5091326935E3}" srcOrd="0" destOrd="0" presId="urn:microsoft.com/office/officeart/2008/layout/LinedList"/>
    <dgm:cxn modelId="{B5CA4E09-D2C9-48CB-B1BB-0617210B88EA}" type="presOf" srcId="{FF23B016-3246-4DF7-9DCE-A79C120B4A2C}" destId="{CF7A22B3-C05C-48AD-9AC6-CEB0CBD51930}" srcOrd="0" destOrd="0" presId="urn:microsoft.com/office/officeart/2008/layout/LinedList"/>
    <dgm:cxn modelId="{1FAA9210-8E9C-4B9C-8C8D-7591E8822D4B}" type="presOf" srcId="{33ADBE7A-7E32-4D41-9BA2-FBB15FD16CBB}" destId="{25980D6D-23D3-44B9-8B6C-1B9B39E60793}" srcOrd="0" destOrd="0" presId="urn:microsoft.com/office/officeart/2008/layout/LinedList"/>
    <dgm:cxn modelId="{D0498416-7DFA-471A-A40F-8385A4B11389}" srcId="{56259A73-D2E5-4142-87E5-61D59B0857EE}" destId="{AEE62FDC-E304-4189-8B6C-0E0063593CA9}" srcOrd="4" destOrd="0" parTransId="{375EFE2C-0BD7-4466-97FB-AE9A622E507F}" sibTransId="{A2E8D120-DDC6-4A1D-891C-BB66584000C1}"/>
    <dgm:cxn modelId="{9175C817-96CE-432B-89DB-650737F3C896}" srcId="{56259A73-D2E5-4142-87E5-61D59B0857EE}" destId="{8AC39C14-2C8E-4F16-875D-FBC8CAF9AB43}" srcOrd="0" destOrd="0" parTransId="{6B3749B0-5FAB-42A9-8A7B-8138416BBD3D}" sibTransId="{03891C46-B545-427A-9B24-CAE18E883CCB}"/>
    <dgm:cxn modelId="{152E061C-562B-4E55-A166-796C864B212F}" type="presOf" srcId="{AEE62FDC-E304-4189-8B6C-0E0063593CA9}" destId="{02B54018-FF1A-4A85-B7D5-8CCDE58DC5A5}" srcOrd="0" destOrd="0" presId="urn:microsoft.com/office/officeart/2008/layout/LinedList"/>
    <dgm:cxn modelId="{C2BB9A3F-4728-44BE-B9AB-6A5087209759}" type="presOf" srcId="{FFA95316-B24E-479A-9034-025FD55AE016}" destId="{4A56DF89-686B-409D-BD5A-C19799572718}" srcOrd="0" destOrd="0" presId="urn:microsoft.com/office/officeart/2008/layout/LinedList"/>
    <dgm:cxn modelId="{28DF8E5E-2A9E-4917-A803-D4E7AFCB396F}" srcId="{56259A73-D2E5-4142-87E5-61D59B0857EE}" destId="{E2DFD7C5-69C2-4B94-8E4A-73BF7CB1BB1A}" srcOrd="2" destOrd="0" parTransId="{B93723D6-792E-4FE5-9C01-1DF9086813C9}" sibTransId="{EA8CD57A-6C7B-47F9-B9E0-3D914EBB8072}"/>
    <dgm:cxn modelId="{2F213B62-B51A-401F-947C-26243D97B279}" type="presOf" srcId="{8AC39C14-2C8E-4F16-875D-FBC8CAF9AB43}" destId="{C0E00B7F-E6A2-4228-92CD-BE485CC47DE8}" srcOrd="0" destOrd="0" presId="urn:microsoft.com/office/officeart/2008/layout/LinedList"/>
    <dgm:cxn modelId="{E037F26B-DF5B-4692-A03B-7D485392B8B2}" type="presOf" srcId="{27F91CD1-A74F-4A7B-B2F4-B1E518D27B00}" destId="{B03C0C4A-59CA-423D-8C48-63902FCA6504}" srcOrd="0" destOrd="0" presId="urn:microsoft.com/office/officeart/2008/layout/LinedList"/>
    <dgm:cxn modelId="{235D0578-C1AB-4CE3-A684-0461F3414BA5}" srcId="{56259A73-D2E5-4142-87E5-61D59B0857EE}" destId="{33ADBE7A-7E32-4D41-9BA2-FBB15FD16CBB}" srcOrd="6" destOrd="0" parTransId="{9AAB29B1-4E40-4A22-881A-CD314614A514}" sibTransId="{802C87CC-2D5A-4555-B803-15B541CAF138}"/>
    <dgm:cxn modelId="{4B74E17A-5199-48CE-9E0A-C03CDFD893C3}" srcId="{56259A73-D2E5-4142-87E5-61D59B0857EE}" destId="{8133E5E6-026D-40A7-BE20-29485EE259F5}" srcOrd="5" destOrd="0" parTransId="{3E578EF5-2B7D-4D2B-8D77-287C6ECF5A79}" sibTransId="{6518719F-C866-48BA-8C33-AF432D077DCC}"/>
    <dgm:cxn modelId="{A4519B8D-C794-47E3-81A2-D09C61B6F9C3}" srcId="{56259A73-D2E5-4142-87E5-61D59B0857EE}" destId="{FFA95316-B24E-479A-9034-025FD55AE016}" srcOrd="3" destOrd="0" parTransId="{F93AAA02-24E3-4B95-AEE9-136F4A28F929}" sibTransId="{96D17686-F3A6-43F0-9DDA-358BCFE7645A}"/>
    <dgm:cxn modelId="{E3EAAEB5-EF07-4767-A27C-23B3B818570E}" srcId="{56259A73-D2E5-4142-87E5-61D59B0857EE}" destId="{DEC0FB76-34E4-406F-87DC-AE0216AD230C}" srcOrd="9" destOrd="0" parTransId="{9837015B-06A2-4EA1-8E99-E3DE668458D4}" sibTransId="{35975ED1-222E-4A18-B6ED-B0CB9863F806}"/>
    <dgm:cxn modelId="{085A5DC5-7287-4C28-A772-F562D2CC6551}" srcId="{56259A73-D2E5-4142-87E5-61D59B0857EE}" destId="{FF23B016-3246-4DF7-9DCE-A79C120B4A2C}" srcOrd="1" destOrd="0" parTransId="{11F5D622-892F-4EB9-9479-5DCA8AF0BD09}" sibTransId="{CDE7417F-CB43-42CF-8504-F4A1C3578840}"/>
    <dgm:cxn modelId="{C9A0CCD7-B58A-4A23-8896-0430C13973B6}" srcId="{56259A73-D2E5-4142-87E5-61D59B0857EE}" destId="{27F91CD1-A74F-4A7B-B2F4-B1E518D27B00}" srcOrd="8" destOrd="0" parTransId="{B1E2699B-30EC-46BD-9356-071189108AFB}" sibTransId="{6AD35E0C-9649-4C1A-B297-017F43B613FC}"/>
    <dgm:cxn modelId="{388823D8-0EC1-42E8-BD1C-4F64779A32EE}" type="presOf" srcId="{8133E5E6-026D-40A7-BE20-29485EE259F5}" destId="{080D4367-C011-4295-BC78-7B59FF281EE3}" srcOrd="0" destOrd="0" presId="urn:microsoft.com/office/officeart/2008/layout/LinedList"/>
    <dgm:cxn modelId="{1E47E3D9-0825-4300-9F49-FB804DE1F613}" srcId="{56259A73-D2E5-4142-87E5-61D59B0857EE}" destId="{16A6820E-CF11-4CA0-9552-3C0DCB3352CE}" srcOrd="7" destOrd="0" parTransId="{145CD8D2-6CEC-460D-AF8E-FB41EED1732A}" sibTransId="{5E39BC88-5EE1-4697-95EA-70C4FFA7C80B}"/>
    <dgm:cxn modelId="{45F504E3-EB1A-4CF3-85D6-8F746500FCAC}" type="presOf" srcId="{DEC0FB76-34E4-406F-87DC-AE0216AD230C}" destId="{933C9F6F-8115-4857-AA5B-C69A7F8A416B}" srcOrd="0" destOrd="0" presId="urn:microsoft.com/office/officeart/2008/layout/LinedList"/>
    <dgm:cxn modelId="{AB616DE7-CBC8-41B9-ACB9-6B34608C0D10}" type="presOf" srcId="{16A6820E-CF11-4CA0-9552-3C0DCB3352CE}" destId="{A75AB93E-A0C7-49CD-A1D0-DB6D584AA267}" srcOrd="0" destOrd="0" presId="urn:microsoft.com/office/officeart/2008/layout/LinedList"/>
    <dgm:cxn modelId="{718851F0-8DD1-4617-AA27-6CE7FA6A0461}" type="presOf" srcId="{56259A73-D2E5-4142-87E5-61D59B0857EE}" destId="{4FBDC543-0F8A-4730-B8AB-8553431867D2}" srcOrd="0" destOrd="0" presId="urn:microsoft.com/office/officeart/2008/layout/LinedList"/>
    <dgm:cxn modelId="{6914C51F-82DE-444C-8013-4756C7E025D6}" type="presParOf" srcId="{4FBDC543-0F8A-4730-B8AB-8553431867D2}" destId="{314F7547-163D-4C01-9DC0-540FA18BEB95}" srcOrd="0" destOrd="0" presId="urn:microsoft.com/office/officeart/2008/layout/LinedList"/>
    <dgm:cxn modelId="{77265463-643B-41CE-9668-8A44BB1B6ED7}" type="presParOf" srcId="{4FBDC543-0F8A-4730-B8AB-8553431867D2}" destId="{B1F60496-922E-4C09-A983-8277CACD74EF}" srcOrd="1" destOrd="0" presId="urn:microsoft.com/office/officeart/2008/layout/LinedList"/>
    <dgm:cxn modelId="{A7A91760-3217-4A1D-BB76-29583FCFDE32}" type="presParOf" srcId="{B1F60496-922E-4C09-A983-8277CACD74EF}" destId="{C0E00B7F-E6A2-4228-92CD-BE485CC47DE8}" srcOrd="0" destOrd="0" presId="urn:microsoft.com/office/officeart/2008/layout/LinedList"/>
    <dgm:cxn modelId="{F2280E48-1528-424F-A49B-A88D7DC069CC}" type="presParOf" srcId="{B1F60496-922E-4C09-A983-8277CACD74EF}" destId="{5D6FA82C-9E5A-4CBC-B381-B4EB1D46936D}" srcOrd="1" destOrd="0" presId="urn:microsoft.com/office/officeart/2008/layout/LinedList"/>
    <dgm:cxn modelId="{2BB1DFD0-E8E9-4BF1-9451-5940F60766F5}" type="presParOf" srcId="{4FBDC543-0F8A-4730-B8AB-8553431867D2}" destId="{32B6F7D0-A75C-4E43-8F52-DF36606E78CB}" srcOrd="2" destOrd="0" presId="urn:microsoft.com/office/officeart/2008/layout/LinedList"/>
    <dgm:cxn modelId="{495B8353-F498-4E5C-A73F-A2ED77F7C298}" type="presParOf" srcId="{4FBDC543-0F8A-4730-B8AB-8553431867D2}" destId="{E7FFE911-B1DD-4537-946F-D16D28F26D19}" srcOrd="3" destOrd="0" presId="urn:microsoft.com/office/officeart/2008/layout/LinedList"/>
    <dgm:cxn modelId="{3B0B93F9-474F-49FA-A950-2CF25CCDC409}" type="presParOf" srcId="{E7FFE911-B1DD-4537-946F-D16D28F26D19}" destId="{CF7A22B3-C05C-48AD-9AC6-CEB0CBD51930}" srcOrd="0" destOrd="0" presId="urn:microsoft.com/office/officeart/2008/layout/LinedList"/>
    <dgm:cxn modelId="{A2B85A7F-D212-4D74-A67D-CDFB75D594A1}" type="presParOf" srcId="{E7FFE911-B1DD-4537-946F-D16D28F26D19}" destId="{1A5ECE91-69F0-4061-B250-C352828C8075}" srcOrd="1" destOrd="0" presId="urn:microsoft.com/office/officeart/2008/layout/LinedList"/>
    <dgm:cxn modelId="{C706CACB-52F8-4123-86D2-637F7E281AAB}" type="presParOf" srcId="{4FBDC543-0F8A-4730-B8AB-8553431867D2}" destId="{225CBFDC-E3D4-4197-AC54-3DFFDB5CF138}" srcOrd="4" destOrd="0" presId="urn:microsoft.com/office/officeart/2008/layout/LinedList"/>
    <dgm:cxn modelId="{39A2EA8B-AAD1-4C41-8AB0-3E08FB84209A}" type="presParOf" srcId="{4FBDC543-0F8A-4730-B8AB-8553431867D2}" destId="{D2D8B4BD-2961-4FCA-9A1E-F21E8B1A4FEB}" srcOrd="5" destOrd="0" presId="urn:microsoft.com/office/officeart/2008/layout/LinedList"/>
    <dgm:cxn modelId="{CC5CC245-7A8E-4871-9986-ADB285DCD366}" type="presParOf" srcId="{D2D8B4BD-2961-4FCA-9A1E-F21E8B1A4FEB}" destId="{03D34B00-278D-4EE3-99D5-5091326935E3}" srcOrd="0" destOrd="0" presId="urn:microsoft.com/office/officeart/2008/layout/LinedList"/>
    <dgm:cxn modelId="{130227DF-CD5D-47E0-A570-F8CD75B3D86E}" type="presParOf" srcId="{D2D8B4BD-2961-4FCA-9A1E-F21E8B1A4FEB}" destId="{76DA3483-4216-4CD3-93E3-AF1B6329442B}" srcOrd="1" destOrd="0" presId="urn:microsoft.com/office/officeart/2008/layout/LinedList"/>
    <dgm:cxn modelId="{39CA2310-F46B-46CA-8A6A-FA33B44569BC}" type="presParOf" srcId="{4FBDC543-0F8A-4730-B8AB-8553431867D2}" destId="{64F76380-C77B-498C-BE74-FC25E0913D56}" srcOrd="6" destOrd="0" presId="urn:microsoft.com/office/officeart/2008/layout/LinedList"/>
    <dgm:cxn modelId="{59E36401-9759-4568-861A-980C901AA8C1}" type="presParOf" srcId="{4FBDC543-0F8A-4730-B8AB-8553431867D2}" destId="{05CDFA3B-5A97-4D2E-98C8-3BE430674B36}" srcOrd="7" destOrd="0" presId="urn:microsoft.com/office/officeart/2008/layout/LinedList"/>
    <dgm:cxn modelId="{C986FC65-C65D-4234-ABB1-D9BE040DE968}" type="presParOf" srcId="{05CDFA3B-5A97-4D2E-98C8-3BE430674B36}" destId="{4A56DF89-686B-409D-BD5A-C19799572718}" srcOrd="0" destOrd="0" presId="urn:microsoft.com/office/officeart/2008/layout/LinedList"/>
    <dgm:cxn modelId="{DE4EA895-5BC1-4918-8889-359C7FD1544A}" type="presParOf" srcId="{05CDFA3B-5A97-4D2E-98C8-3BE430674B36}" destId="{2A9D8A02-7790-492E-9DED-1F2FAA73D99F}" srcOrd="1" destOrd="0" presId="urn:microsoft.com/office/officeart/2008/layout/LinedList"/>
    <dgm:cxn modelId="{EBAED682-217E-4ECC-9FED-162DA0651B39}" type="presParOf" srcId="{4FBDC543-0F8A-4730-B8AB-8553431867D2}" destId="{35F7F632-154E-427D-A900-13D9B5008B4E}" srcOrd="8" destOrd="0" presId="urn:microsoft.com/office/officeart/2008/layout/LinedList"/>
    <dgm:cxn modelId="{90175945-0675-45F0-B394-7A0CB585DD5D}" type="presParOf" srcId="{4FBDC543-0F8A-4730-B8AB-8553431867D2}" destId="{D1310EDE-5014-404F-B064-D696EDD20A43}" srcOrd="9" destOrd="0" presId="urn:microsoft.com/office/officeart/2008/layout/LinedList"/>
    <dgm:cxn modelId="{DFD36618-06B8-4D86-8FF6-860493BBC31C}" type="presParOf" srcId="{D1310EDE-5014-404F-B064-D696EDD20A43}" destId="{02B54018-FF1A-4A85-B7D5-8CCDE58DC5A5}" srcOrd="0" destOrd="0" presId="urn:microsoft.com/office/officeart/2008/layout/LinedList"/>
    <dgm:cxn modelId="{EADAD51A-BFC9-47C6-A22E-A38E0C5C5AE2}" type="presParOf" srcId="{D1310EDE-5014-404F-B064-D696EDD20A43}" destId="{C2342496-F9A8-4105-977C-FC72C0438770}" srcOrd="1" destOrd="0" presId="urn:microsoft.com/office/officeart/2008/layout/LinedList"/>
    <dgm:cxn modelId="{3F80EE24-9757-4845-BE97-3AC70EAD4538}" type="presParOf" srcId="{4FBDC543-0F8A-4730-B8AB-8553431867D2}" destId="{D22103F9-2980-448A-9108-86CDBA75CFFA}" srcOrd="10" destOrd="0" presId="urn:microsoft.com/office/officeart/2008/layout/LinedList"/>
    <dgm:cxn modelId="{9C7F6234-92E0-428B-B25D-1B3BA63A0C92}" type="presParOf" srcId="{4FBDC543-0F8A-4730-B8AB-8553431867D2}" destId="{0A20BF8D-44CB-4384-AD78-95FC256321E4}" srcOrd="11" destOrd="0" presId="urn:microsoft.com/office/officeart/2008/layout/LinedList"/>
    <dgm:cxn modelId="{82DDFA9B-CA5C-4FA6-B5DD-7C52B2762EC4}" type="presParOf" srcId="{0A20BF8D-44CB-4384-AD78-95FC256321E4}" destId="{080D4367-C011-4295-BC78-7B59FF281EE3}" srcOrd="0" destOrd="0" presId="urn:microsoft.com/office/officeart/2008/layout/LinedList"/>
    <dgm:cxn modelId="{23ABBCCE-DFA1-4192-A041-089C4DF87F25}" type="presParOf" srcId="{0A20BF8D-44CB-4384-AD78-95FC256321E4}" destId="{A4AD7ACE-708D-4084-83C4-8FF207C8CA15}" srcOrd="1" destOrd="0" presId="urn:microsoft.com/office/officeart/2008/layout/LinedList"/>
    <dgm:cxn modelId="{AAC069E0-FB40-4793-A2C9-DAB36CE2D55A}" type="presParOf" srcId="{4FBDC543-0F8A-4730-B8AB-8553431867D2}" destId="{A28028B6-C9D7-4482-BB48-1DC8B024B8BC}" srcOrd="12" destOrd="0" presId="urn:microsoft.com/office/officeart/2008/layout/LinedList"/>
    <dgm:cxn modelId="{1833C9DD-90DE-47BA-81D7-F4164F2267C2}" type="presParOf" srcId="{4FBDC543-0F8A-4730-B8AB-8553431867D2}" destId="{09E5FC48-AC51-451E-918F-52A4A807FB6E}" srcOrd="13" destOrd="0" presId="urn:microsoft.com/office/officeart/2008/layout/LinedList"/>
    <dgm:cxn modelId="{6E862824-DEA8-4C57-B61E-2AEBF5CDA295}" type="presParOf" srcId="{09E5FC48-AC51-451E-918F-52A4A807FB6E}" destId="{25980D6D-23D3-44B9-8B6C-1B9B39E60793}" srcOrd="0" destOrd="0" presId="urn:microsoft.com/office/officeart/2008/layout/LinedList"/>
    <dgm:cxn modelId="{99501C78-3DE9-4860-B362-F0DA51DBFD23}" type="presParOf" srcId="{09E5FC48-AC51-451E-918F-52A4A807FB6E}" destId="{63B88DC3-4B2D-4E4F-BAC6-81D11498C7F1}" srcOrd="1" destOrd="0" presId="urn:microsoft.com/office/officeart/2008/layout/LinedList"/>
    <dgm:cxn modelId="{04B89ECA-AA48-4E4A-A999-AC1CCB7C7DC1}" type="presParOf" srcId="{4FBDC543-0F8A-4730-B8AB-8553431867D2}" destId="{E9E7C331-B2C3-4CBA-B772-A0BA50D030F2}" srcOrd="14" destOrd="0" presId="urn:microsoft.com/office/officeart/2008/layout/LinedList"/>
    <dgm:cxn modelId="{6A51FAF6-E6A6-48AC-8D28-FCA4FCB971DE}" type="presParOf" srcId="{4FBDC543-0F8A-4730-B8AB-8553431867D2}" destId="{A11431EA-FEF5-4B1B-8C8F-CE4E8384BF1F}" srcOrd="15" destOrd="0" presId="urn:microsoft.com/office/officeart/2008/layout/LinedList"/>
    <dgm:cxn modelId="{3C7BC98D-1E09-4BFC-AE3B-A6C8774695B1}" type="presParOf" srcId="{A11431EA-FEF5-4B1B-8C8F-CE4E8384BF1F}" destId="{A75AB93E-A0C7-49CD-A1D0-DB6D584AA267}" srcOrd="0" destOrd="0" presId="urn:microsoft.com/office/officeart/2008/layout/LinedList"/>
    <dgm:cxn modelId="{A97F9175-F638-4B06-8C53-1352AE532933}" type="presParOf" srcId="{A11431EA-FEF5-4B1B-8C8F-CE4E8384BF1F}" destId="{7368C934-171E-4937-AAFF-FC101A25B9DF}" srcOrd="1" destOrd="0" presId="urn:microsoft.com/office/officeart/2008/layout/LinedList"/>
    <dgm:cxn modelId="{72B7FE82-3FB0-4482-AADC-D54797EABCBD}" type="presParOf" srcId="{4FBDC543-0F8A-4730-B8AB-8553431867D2}" destId="{D32A3482-0280-4FEC-BBF0-328A8391BDAB}" srcOrd="16" destOrd="0" presId="urn:microsoft.com/office/officeart/2008/layout/LinedList"/>
    <dgm:cxn modelId="{CE240786-0066-4077-ACCD-E618E7BB5293}" type="presParOf" srcId="{4FBDC543-0F8A-4730-B8AB-8553431867D2}" destId="{45EA1608-E9F0-4757-861D-CB10B02D0159}" srcOrd="17" destOrd="0" presId="urn:microsoft.com/office/officeart/2008/layout/LinedList"/>
    <dgm:cxn modelId="{5D1EBC4A-2CCB-48AC-ACB3-82E068BE5B09}" type="presParOf" srcId="{45EA1608-E9F0-4757-861D-CB10B02D0159}" destId="{B03C0C4A-59CA-423D-8C48-63902FCA6504}" srcOrd="0" destOrd="0" presId="urn:microsoft.com/office/officeart/2008/layout/LinedList"/>
    <dgm:cxn modelId="{F86508DD-0041-4B75-9D31-2ED8D7B29D5C}" type="presParOf" srcId="{45EA1608-E9F0-4757-861D-CB10B02D0159}" destId="{298EC7B3-44FE-45EB-89D6-CF21033F768A}" srcOrd="1" destOrd="0" presId="urn:microsoft.com/office/officeart/2008/layout/LinedList"/>
    <dgm:cxn modelId="{ED8EC5C1-E0C4-4F69-A7B9-A1CD2546AC3E}" type="presParOf" srcId="{4FBDC543-0F8A-4730-B8AB-8553431867D2}" destId="{8E463FFC-F164-4198-A8BC-9FADAF61E26B}" srcOrd="18" destOrd="0" presId="urn:microsoft.com/office/officeart/2008/layout/LinedList"/>
    <dgm:cxn modelId="{A6450D80-3200-4214-9E6F-AFA60C5D7173}" type="presParOf" srcId="{4FBDC543-0F8A-4730-B8AB-8553431867D2}" destId="{8A1E5D1B-16F1-4382-A092-7DD8E017CF9F}" srcOrd="19" destOrd="0" presId="urn:microsoft.com/office/officeart/2008/layout/LinedList"/>
    <dgm:cxn modelId="{2E8F12A6-98DB-4E83-9875-C6AEFD45707F}" type="presParOf" srcId="{8A1E5D1B-16F1-4382-A092-7DD8E017CF9F}" destId="{933C9F6F-8115-4857-AA5B-C69A7F8A416B}" srcOrd="0" destOrd="0" presId="urn:microsoft.com/office/officeart/2008/layout/LinedList"/>
    <dgm:cxn modelId="{D96D1085-B553-4426-B116-04D1460A19CD}" type="presParOf" srcId="{8A1E5D1B-16F1-4382-A092-7DD8E017CF9F}" destId="{3767ACF8-96CF-4CA5-9E4F-9BE36D7EF1B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ACDF40-3CB2-4287-AF92-D2634C81457A}">
      <dsp:nvSpPr>
        <dsp:cNvPr id="0" name=""/>
        <dsp:cNvSpPr/>
      </dsp:nvSpPr>
      <dsp:spPr>
        <a:xfrm>
          <a:off x="0" y="529159"/>
          <a:ext cx="6666833" cy="7560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6F58B3B-F796-4377-AB41-34CB641B6F1B}">
      <dsp:nvSpPr>
        <dsp:cNvPr id="0" name=""/>
        <dsp:cNvSpPr/>
      </dsp:nvSpPr>
      <dsp:spPr>
        <a:xfrm>
          <a:off x="333341" y="86359"/>
          <a:ext cx="4666783" cy="8856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333500">
            <a:lnSpc>
              <a:spcPct val="100000"/>
            </a:lnSpc>
            <a:spcBef>
              <a:spcPct val="0"/>
            </a:spcBef>
            <a:spcAft>
              <a:spcPct val="35000"/>
            </a:spcAft>
            <a:buNone/>
          </a:pPr>
          <a:r>
            <a:rPr lang="en-US" sz="3000" kern="1200"/>
            <a:t>Case Study Challenge</a:t>
          </a:r>
        </a:p>
      </dsp:txBody>
      <dsp:txXfrm>
        <a:off x="376572" y="129590"/>
        <a:ext cx="4580321" cy="799138"/>
      </dsp:txXfrm>
    </dsp:sp>
    <dsp:sp modelId="{26FAAF72-1E4A-474A-A453-0C4E29AE505B}">
      <dsp:nvSpPr>
        <dsp:cNvPr id="0" name=""/>
        <dsp:cNvSpPr/>
      </dsp:nvSpPr>
      <dsp:spPr>
        <a:xfrm>
          <a:off x="0" y="1889959"/>
          <a:ext cx="6666833" cy="7560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9D5277D-C649-4927-A3D1-E3893C3DC4DF}">
      <dsp:nvSpPr>
        <dsp:cNvPr id="0" name=""/>
        <dsp:cNvSpPr/>
      </dsp:nvSpPr>
      <dsp:spPr>
        <a:xfrm>
          <a:off x="333341" y="1447159"/>
          <a:ext cx="4666783" cy="88560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333500">
            <a:lnSpc>
              <a:spcPct val="100000"/>
            </a:lnSpc>
            <a:spcBef>
              <a:spcPct val="0"/>
            </a:spcBef>
            <a:spcAft>
              <a:spcPct val="35000"/>
            </a:spcAft>
            <a:buNone/>
          </a:pPr>
          <a:r>
            <a:rPr lang="en-US" sz="3000" kern="1200" dirty="0"/>
            <a:t>Exploratory Data Analysis</a:t>
          </a:r>
        </a:p>
      </dsp:txBody>
      <dsp:txXfrm>
        <a:off x="376572" y="1490390"/>
        <a:ext cx="4580321" cy="799138"/>
      </dsp:txXfrm>
    </dsp:sp>
    <dsp:sp modelId="{1F782DD7-65FD-4746-B087-4CE9A01E8298}">
      <dsp:nvSpPr>
        <dsp:cNvPr id="0" name=""/>
        <dsp:cNvSpPr/>
      </dsp:nvSpPr>
      <dsp:spPr>
        <a:xfrm>
          <a:off x="0" y="3250759"/>
          <a:ext cx="6666833" cy="756000"/>
        </a:xfrm>
        <a:prstGeom prst="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DA2CEC67-7216-4EFF-9C63-53A75E3338AB}">
      <dsp:nvSpPr>
        <dsp:cNvPr id="0" name=""/>
        <dsp:cNvSpPr/>
      </dsp:nvSpPr>
      <dsp:spPr>
        <a:xfrm>
          <a:off x="333341" y="2807959"/>
          <a:ext cx="4666783" cy="88560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333500">
            <a:lnSpc>
              <a:spcPct val="100000"/>
            </a:lnSpc>
            <a:spcBef>
              <a:spcPct val="0"/>
            </a:spcBef>
            <a:spcAft>
              <a:spcPct val="35000"/>
            </a:spcAft>
            <a:buNone/>
          </a:pPr>
          <a:r>
            <a:rPr lang="en-US" sz="3000" kern="1200" dirty="0"/>
            <a:t>Confirmatory Data Analysis</a:t>
          </a:r>
        </a:p>
      </dsp:txBody>
      <dsp:txXfrm>
        <a:off x="376572" y="2851190"/>
        <a:ext cx="4580321" cy="799138"/>
      </dsp:txXfrm>
    </dsp:sp>
    <dsp:sp modelId="{A1C7D3FF-676D-4150-8D5C-6B95AD8B8691}">
      <dsp:nvSpPr>
        <dsp:cNvPr id="0" name=""/>
        <dsp:cNvSpPr/>
      </dsp:nvSpPr>
      <dsp:spPr>
        <a:xfrm>
          <a:off x="0" y="4611560"/>
          <a:ext cx="6666833" cy="756000"/>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8482908-7EBE-4DAF-BA6B-F4F4E17581D7}">
      <dsp:nvSpPr>
        <dsp:cNvPr id="0" name=""/>
        <dsp:cNvSpPr/>
      </dsp:nvSpPr>
      <dsp:spPr>
        <a:xfrm>
          <a:off x="333341" y="4168760"/>
          <a:ext cx="4666783" cy="8856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333500">
            <a:lnSpc>
              <a:spcPct val="100000"/>
            </a:lnSpc>
            <a:spcBef>
              <a:spcPct val="0"/>
            </a:spcBef>
            <a:spcAft>
              <a:spcPct val="35000"/>
            </a:spcAft>
            <a:buNone/>
          </a:pPr>
          <a:r>
            <a:rPr lang="en-US" sz="3000" kern="1200"/>
            <a:t>Conclusion</a:t>
          </a:r>
        </a:p>
      </dsp:txBody>
      <dsp:txXfrm>
        <a:off x="376572" y="4211991"/>
        <a:ext cx="4580321" cy="7991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4F7547-163D-4C01-9DC0-540FA18BEB95}">
      <dsp:nvSpPr>
        <dsp:cNvPr id="0" name=""/>
        <dsp:cNvSpPr/>
      </dsp:nvSpPr>
      <dsp:spPr>
        <a:xfrm>
          <a:off x="0" y="1054"/>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0E00B7F-E6A2-4228-92CD-BE485CC47DE8}">
      <dsp:nvSpPr>
        <dsp:cNvPr id="0" name=""/>
        <dsp:cNvSpPr/>
      </dsp:nvSpPr>
      <dsp:spPr>
        <a:xfrm>
          <a:off x="0" y="1054"/>
          <a:ext cx="6666833" cy="525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i="0" kern="1200" dirty="0"/>
            <a:t>sf</a:t>
          </a:r>
          <a:r>
            <a:rPr lang="en-US" sz="2000" b="0" i="0" kern="1200" dirty="0"/>
            <a:t>: Manages spatial data for GIS tasks.</a:t>
          </a:r>
          <a:endParaRPr lang="en-US" sz="2000" kern="1200" dirty="0"/>
        </a:p>
      </dsp:txBody>
      <dsp:txXfrm>
        <a:off x="0" y="1054"/>
        <a:ext cx="6666833" cy="525161"/>
      </dsp:txXfrm>
    </dsp:sp>
    <dsp:sp modelId="{32B6F7D0-A75C-4E43-8F52-DF36606E78CB}">
      <dsp:nvSpPr>
        <dsp:cNvPr id="0" name=""/>
        <dsp:cNvSpPr/>
      </dsp:nvSpPr>
      <dsp:spPr>
        <a:xfrm>
          <a:off x="0" y="526215"/>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F7A22B3-C05C-48AD-9AC6-CEB0CBD51930}">
      <dsp:nvSpPr>
        <dsp:cNvPr id="0" name=""/>
        <dsp:cNvSpPr/>
      </dsp:nvSpPr>
      <dsp:spPr>
        <a:xfrm>
          <a:off x="0" y="526215"/>
          <a:ext cx="6666833" cy="525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i="0" kern="1200" dirty="0" err="1"/>
            <a:t>dplyr</a:t>
          </a:r>
          <a:r>
            <a:rPr lang="en-US" sz="2000" b="0" i="0" kern="1200" dirty="0"/>
            <a:t>: Enables data manipulation and transformation.</a:t>
          </a:r>
          <a:endParaRPr lang="en-US" sz="2000" kern="1200" dirty="0"/>
        </a:p>
      </dsp:txBody>
      <dsp:txXfrm>
        <a:off x="0" y="526215"/>
        <a:ext cx="6666833" cy="525161"/>
      </dsp:txXfrm>
    </dsp:sp>
    <dsp:sp modelId="{225CBFDC-E3D4-4197-AC54-3DFFDB5CF138}">
      <dsp:nvSpPr>
        <dsp:cNvPr id="0" name=""/>
        <dsp:cNvSpPr/>
      </dsp:nvSpPr>
      <dsp:spPr>
        <a:xfrm>
          <a:off x="0" y="1051376"/>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3D34B00-278D-4EE3-99D5-5091326935E3}">
      <dsp:nvSpPr>
        <dsp:cNvPr id="0" name=""/>
        <dsp:cNvSpPr/>
      </dsp:nvSpPr>
      <dsp:spPr>
        <a:xfrm>
          <a:off x="0" y="1051376"/>
          <a:ext cx="6660322" cy="800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i="0" kern="1200" dirty="0"/>
            <a:t>ggplot2</a:t>
          </a:r>
          <a:r>
            <a:rPr lang="en-US" sz="2000" b="0" i="0" kern="1200" dirty="0"/>
            <a:t>: Provides a flexible plotting system using a graphics grammar.</a:t>
          </a:r>
          <a:endParaRPr lang="en-US" sz="2000" kern="1200" dirty="0"/>
        </a:p>
      </dsp:txBody>
      <dsp:txXfrm>
        <a:off x="0" y="1051376"/>
        <a:ext cx="6660322" cy="800539"/>
      </dsp:txXfrm>
    </dsp:sp>
    <dsp:sp modelId="{64F76380-C77B-498C-BE74-FC25E0913D56}">
      <dsp:nvSpPr>
        <dsp:cNvPr id="0" name=""/>
        <dsp:cNvSpPr/>
      </dsp:nvSpPr>
      <dsp:spPr>
        <a:xfrm>
          <a:off x="0" y="1851916"/>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A56DF89-686B-409D-BD5A-C19799572718}">
      <dsp:nvSpPr>
        <dsp:cNvPr id="0" name=""/>
        <dsp:cNvSpPr/>
      </dsp:nvSpPr>
      <dsp:spPr>
        <a:xfrm>
          <a:off x="0" y="1851916"/>
          <a:ext cx="6666833" cy="525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i="0" kern="1200" dirty="0"/>
            <a:t>leaflet</a:t>
          </a:r>
          <a:r>
            <a:rPr lang="en-US" sz="2000" b="0" i="0" kern="1200" dirty="0"/>
            <a:t>: Creates interactive web browser maps.</a:t>
          </a:r>
          <a:endParaRPr lang="en-US" sz="2000" kern="1200" dirty="0"/>
        </a:p>
      </dsp:txBody>
      <dsp:txXfrm>
        <a:off x="0" y="1851916"/>
        <a:ext cx="6666833" cy="525161"/>
      </dsp:txXfrm>
    </dsp:sp>
    <dsp:sp modelId="{35F7F632-154E-427D-A900-13D9B5008B4E}">
      <dsp:nvSpPr>
        <dsp:cNvPr id="0" name=""/>
        <dsp:cNvSpPr/>
      </dsp:nvSpPr>
      <dsp:spPr>
        <a:xfrm>
          <a:off x="0" y="2377077"/>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2B54018-FF1A-4A85-B7D5-8CCDE58DC5A5}">
      <dsp:nvSpPr>
        <dsp:cNvPr id="0" name=""/>
        <dsp:cNvSpPr/>
      </dsp:nvSpPr>
      <dsp:spPr>
        <a:xfrm>
          <a:off x="0" y="2377077"/>
          <a:ext cx="6666833" cy="525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i="0" kern="1200" dirty="0" err="1"/>
            <a:t>plotly</a:t>
          </a:r>
          <a:r>
            <a:rPr lang="en-US" sz="2000" b="0" i="0" kern="1200" dirty="0"/>
            <a:t>: Generates customizable interactive plots.</a:t>
          </a:r>
          <a:endParaRPr lang="en-US" sz="2000" kern="1200" dirty="0"/>
        </a:p>
      </dsp:txBody>
      <dsp:txXfrm>
        <a:off x="0" y="2377077"/>
        <a:ext cx="6666833" cy="525161"/>
      </dsp:txXfrm>
    </dsp:sp>
    <dsp:sp modelId="{D22103F9-2980-448A-9108-86CDBA75CFFA}">
      <dsp:nvSpPr>
        <dsp:cNvPr id="0" name=""/>
        <dsp:cNvSpPr/>
      </dsp:nvSpPr>
      <dsp:spPr>
        <a:xfrm>
          <a:off x="0" y="2902238"/>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80D4367-C011-4295-BC78-7B59FF281EE3}">
      <dsp:nvSpPr>
        <dsp:cNvPr id="0" name=""/>
        <dsp:cNvSpPr/>
      </dsp:nvSpPr>
      <dsp:spPr>
        <a:xfrm>
          <a:off x="0" y="2902238"/>
          <a:ext cx="6666833" cy="525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i="0" kern="1200" dirty="0"/>
            <a:t>cluster</a:t>
          </a:r>
          <a:r>
            <a:rPr lang="en-US" sz="2000" b="0" i="0" kern="1200" dirty="0"/>
            <a:t>: Offers clustering analysis functions.</a:t>
          </a:r>
          <a:endParaRPr lang="en-US" sz="2000" kern="1200" dirty="0"/>
        </a:p>
      </dsp:txBody>
      <dsp:txXfrm>
        <a:off x="0" y="2902238"/>
        <a:ext cx="6666833" cy="525161"/>
      </dsp:txXfrm>
    </dsp:sp>
    <dsp:sp modelId="{A28028B6-C9D7-4482-BB48-1DC8B024B8BC}">
      <dsp:nvSpPr>
        <dsp:cNvPr id="0" name=""/>
        <dsp:cNvSpPr/>
      </dsp:nvSpPr>
      <dsp:spPr>
        <a:xfrm>
          <a:off x="0" y="3427399"/>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5980D6D-23D3-44B9-8B6C-1B9B39E60793}">
      <dsp:nvSpPr>
        <dsp:cNvPr id="0" name=""/>
        <dsp:cNvSpPr/>
      </dsp:nvSpPr>
      <dsp:spPr>
        <a:xfrm>
          <a:off x="0" y="3427399"/>
          <a:ext cx="6666833" cy="525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i="0" kern="1200" dirty="0" err="1"/>
            <a:t>hrbrthemes</a:t>
          </a:r>
          <a:r>
            <a:rPr lang="en-US" sz="2000" b="0" i="0" kern="1200" dirty="0"/>
            <a:t>: Adds themes and styles to ggplot2 plots.</a:t>
          </a:r>
          <a:endParaRPr lang="en-US" sz="2000" kern="1200" dirty="0"/>
        </a:p>
      </dsp:txBody>
      <dsp:txXfrm>
        <a:off x="0" y="3427399"/>
        <a:ext cx="6666833" cy="525161"/>
      </dsp:txXfrm>
    </dsp:sp>
    <dsp:sp modelId="{E9E7C331-B2C3-4CBA-B772-A0BA50D030F2}">
      <dsp:nvSpPr>
        <dsp:cNvPr id="0" name=""/>
        <dsp:cNvSpPr/>
      </dsp:nvSpPr>
      <dsp:spPr>
        <a:xfrm>
          <a:off x="0" y="3952560"/>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75AB93E-A0C7-49CD-A1D0-DB6D584AA267}">
      <dsp:nvSpPr>
        <dsp:cNvPr id="0" name=""/>
        <dsp:cNvSpPr/>
      </dsp:nvSpPr>
      <dsp:spPr>
        <a:xfrm>
          <a:off x="0" y="3952560"/>
          <a:ext cx="6666833" cy="525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i="0" kern="1200" dirty="0" err="1"/>
            <a:t>rpart</a:t>
          </a:r>
          <a:r>
            <a:rPr lang="en-US" sz="2000" b="0" i="0" kern="1200" dirty="0"/>
            <a:t>: Facilitates classification and regression tree modeling.</a:t>
          </a:r>
          <a:endParaRPr lang="en-US" sz="2000" kern="1200" dirty="0"/>
        </a:p>
      </dsp:txBody>
      <dsp:txXfrm>
        <a:off x="0" y="3952560"/>
        <a:ext cx="6666833" cy="525161"/>
      </dsp:txXfrm>
    </dsp:sp>
    <dsp:sp modelId="{D32A3482-0280-4FEC-BBF0-328A8391BDAB}">
      <dsp:nvSpPr>
        <dsp:cNvPr id="0" name=""/>
        <dsp:cNvSpPr/>
      </dsp:nvSpPr>
      <dsp:spPr>
        <a:xfrm>
          <a:off x="0" y="4477721"/>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03C0C4A-59CA-423D-8C48-63902FCA6504}">
      <dsp:nvSpPr>
        <dsp:cNvPr id="0" name=""/>
        <dsp:cNvSpPr/>
      </dsp:nvSpPr>
      <dsp:spPr>
        <a:xfrm>
          <a:off x="0" y="4477721"/>
          <a:ext cx="6660322" cy="946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i="0" kern="1200" dirty="0" err="1"/>
            <a:t>data.table</a:t>
          </a:r>
          <a:r>
            <a:rPr lang="en-US" sz="2000" b="0" i="0" kern="1200" dirty="0"/>
            <a:t>: Enhances data frames for efficient manipulation, especially with large datasets.</a:t>
          </a:r>
          <a:endParaRPr lang="en-US" sz="2000" kern="1200" dirty="0"/>
        </a:p>
      </dsp:txBody>
      <dsp:txXfrm>
        <a:off x="0" y="4477721"/>
        <a:ext cx="6660322" cy="946434"/>
      </dsp:txXfrm>
    </dsp:sp>
    <dsp:sp modelId="{8E463FFC-F164-4198-A8BC-9FADAF61E26B}">
      <dsp:nvSpPr>
        <dsp:cNvPr id="0" name=""/>
        <dsp:cNvSpPr/>
      </dsp:nvSpPr>
      <dsp:spPr>
        <a:xfrm>
          <a:off x="0" y="5424156"/>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33C9F6F-8115-4857-AA5B-C69A7F8A416B}">
      <dsp:nvSpPr>
        <dsp:cNvPr id="0" name=""/>
        <dsp:cNvSpPr/>
      </dsp:nvSpPr>
      <dsp:spPr>
        <a:xfrm>
          <a:off x="0" y="5424156"/>
          <a:ext cx="6666833" cy="525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i="0" kern="1200" dirty="0" err="1"/>
            <a:t>caTools</a:t>
          </a:r>
          <a:r>
            <a:rPr lang="en-US" sz="2000" b="0" i="0" kern="1200" dirty="0"/>
            <a:t>: Includes machine learning utilities like data splitting for training/testing.</a:t>
          </a:r>
          <a:endParaRPr lang="en-US" sz="2000" kern="1200" dirty="0"/>
        </a:p>
      </dsp:txBody>
      <dsp:txXfrm>
        <a:off x="0" y="5424156"/>
        <a:ext cx="6666833" cy="525161"/>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2CEBB-AD19-A20A-BEC0-19F6359C9C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1916C5-75D6-4380-5E36-268D83113C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5869802-D02D-8E8D-8382-EA0AF138E313}"/>
              </a:ext>
            </a:extLst>
          </p:cNvPr>
          <p:cNvSpPr>
            <a:spLocks noGrp="1"/>
          </p:cNvSpPr>
          <p:nvPr>
            <p:ph type="dt" sz="half" idx="10"/>
          </p:nvPr>
        </p:nvSpPr>
        <p:spPr/>
        <p:txBody>
          <a:bodyPr/>
          <a:lstStyle/>
          <a:p>
            <a:fld id="{A0108842-2AFC-4DBF-97D6-84382DB6CCA2}" type="datetimeFigureOut">
              <a:rPr lang="en-US" smtClean="0"/>
              <a:t>2/25/2024</a:t>
            </a:fld>
            <a:endParaRPr lang="en-US"/>
          </a:p>
        </p:txBody>
      </p:sp>
      <p:sp>
        <p:nvSpPr>
          <p:cNvPr id="5" name="Footer Placeholder 4">
            <a:extLst>
              <a:ext uri="{FF2B5EF4-FFF2-40B4-BE49-F238E27FC236}">
                <a16:creationId xmlns:a16="http://schemas.microsoft.com/office/drawing/2014/main" id="{36DBB0CA-4485-2D23-A072-68E3BF2B26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3E60D8-11A2-D351-55DF-FB4C92C3CE0D}"/>
              </a:ext>
            </a:extLst>
          </p:cNvPr>
          <p:cNvSpPr>
            <a:spLocks noGrp="1"/>
          </p:cNvSpPr>
          <p:nvPr>
            <p:ph type="sldNum" sz="quarter" idx="12"/>
          </p:nvPr>
        </p:nvSpPr>
        <p:spPr/>
        <p:txBody>
          <a:bodyPr/>
          <a:lstStyle/>
          <a:p>
            <a:fld id="{45400C00-CDDB-4482-855E-13FE7805F542}" type="slidenum">
              <a:rPr lang="en-US" smtClean="0"/>
              <a:t>‹#›</a:t>
            </a:fld>
            <a:endParaRPr lang="en-US"/>
          </a:p>
        </p:txBody>
      </p:sp>
    </p:spTree>
    <p:extLst>
      <p:ext uri="{BB962C8B-B14F-4D97-AF65-F5344CB8AC3E}">
        <p14:creationId xmlns:p14="http://schemas.microsoft.com/office/powerpoint/2010/main" val="1678858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E3AD4-1583-E877-638D-355EB17F01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0503C3F-3009-F5F7-E230-F12603870E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DF0C96-3FC2-D9F5-74F6-01A0AE69EEB6}"/>
              </a:ext>
            </a:extLst>
          </p:cNvPr>
          <p:cNvSpPr>
            <a:spLocks noGrp="1"/>
          </p:cNvSpPr>
          <p:nvPr>
            <p:ph type="dt" sz="half" idx="10"/>
          </p:nvPr>
        </p:nvSpPr>
        <p:spPr/>
        <p:txBody>
          <a:bodyPr/>
          <a:lstStyle/>
          <a:p>
            <a:fld id="{A0108842-2AFC-4DBF-97D6-84382DB6CCA2}" type="datetimeFigureOut">
              <a:rPr lang="en-US" smtClean="0"/>
              <a:t>2/25/2024</a:t>
            </a:fld>
            <a:endParaRPr lang="en-US"/>
          </a:p>
        </p:txBody>
      </p:sp>
      <p:sp>
        <p:nvSpPr>
          <p:cNvPr id="5" name="Footer Placeholder 4">
            <a:extLst>
              <a:ext uri="{FF2B5EF4-FFF2-40B4-BE49-F238E27FC236}">
                <a16:creationId xmlns:a16="http://schemas.microsoft.com/office/drawing/2014/main" id="{DE98BAE7-5EB5-11AF-0782-968BB30C18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46D459-F735-9C60-AB7C-A1735BBE4597}"/>
              </a:ext>
            </a:extLst>
          </p:cNvPr>
          <p:cNvSpPr>
            <a:spLocks noGrp="1"/>
          </p:cNvSpPr>
          <p:nvPr>
            <p:ph type="sldNum" sz="quarter" idx="12"/>
          </p:nvPr>
        </p:nvSpPr>
        <p:spPr/>
        <p:txBody>
          <a:bodyPr/>
          <a:lstStyle/>
          <a:p>
            <a:fld id="{45400C00-CDDB-4482-855E-13FE7805F542}" type="slidenum">
              <a:rPr lang="en-US" smtClean="0"/>
              <a:t>‹#›</a:t>
            </a:fld>
            <a:endParaRPr lang="en-US"/>
          </a:p>
        </p:txBody>
      </p:sp>
    </p:spTree>
    <p:extLst>
      <p:ext uri="{BB962C8B-B14F-4D97-AF65-F5344CB8AC3E}">
        <p14:creationId xmlns:p14="http://schemas.microsoft.com/office/powerpoint/2010/main" val="58984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ADD96E-D44C-34AE-F66E-E3BA9D338DD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03D186-2FCD-8A45-3D7C-36D7EDE1AE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82D8B9-A317-3AB5-F78F-5AF688E6E133}"/>
              </a:ext>
            </a:extLst>
          </p:cNvPr>
          <p:cNvSpPr>
            <a:spLocks noGrp="1"/>
          </p:cNvSpPr>
          <p:nvPr>
            <p:ph type="dt" sz="half" idx="10"/>
          </p:nvPr>
        </p:nvSpPr>
        <p:spPr/>
        <p:txBody>
          <a:bodyPr/>
          <a:lstStyle/>
          <a:p>
            <a:fld id="{A0108842-2AFC-4DBF-97D6-84382DB6CCA2}" type="datetimeFigureOut">
              <a:rPr lang="en-US" smtClean="0"/>
              <a:t>2/25/2024</a:t>
            </a:fld>
            <a:endParaRPr lang="en-US"/>
          </a:p>
        </p:txBody>
      </p:sp>
      <p:sp>
        <p:nvSpPr>
          <p:cNvPr id="5" name="Footer Placeholder 4">
            <a:extLst>
              <a:ext uri="{FF2B5EF4-FFF2-40B4-BE49-F238E27FC236}">
                <a16:creationId xmlns:a16="http://schemas.microsoft.com/office/drawing/2014/main" id="{AB6F93F3-D3D8-A6AC-F5DA-595D79ED60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916F86-66FC-299F-0CE7-562A3EA46ACD}"/>
              </a:ext>
            </a:extLst>
          </p:cNvPr>
          <p:cNvSpPr>
            <a:spLocks noGrp="1"/>
          </p:cNvSpPr>
          <p:nvPr>
            <p:ph type="sldNum" sz="quarter" idx="12"/>
          </p:nvPr>
        </p:nvSpPr>
        <p:spPr/>
        <p:txBody>
          <a:bodyPr/>
          <a:lstStyle/>
          <a:p>
            <a:fld id="{45400C00-CDDB-4482-855E-13FE7805F542}" type="slidenum">
              <a:rPr lang="en-US" smtClean="0"/>
              <a:t>‹#›</a:t>
            </a:fld>
            <a:endParaRPr lang="en-US"/>
          </a:p>
        </p:txBody>
      </p:sp>
    </p:spTree>
    <p:extLst>
      <p:ext uri="{BB962C8B-B14F-4D97-AF65-F5344CB8AC3E}">
        <p14:creationId xmlns:p14="http://schemas.microsoft.com/office/powerpoint/2010/main" val="3836064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0B331-AA0F-8787-D072-4EF2B78EB9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054ADA-353F-1DF1-0A50-DEEA5CE66A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D5B591-33DD-FE35-0E73-BA71C04F55B4}"/>
              </a:ext>
            </a:extLst>
          </p:cNvPr>
          <p:cNvSpPr>
            <a:spLocks noGrp="1"/>
          </p:cNvSpPr>
          <p:nvPr>
            <p:ph type="dt" sz="half" idx="10"/>
          </p:nvPr>
        </p:nvSpPr>
        <p:spPr/>
        <p:txBody>
          <a:bodyPr/>
          <a:lstStyle/>
          <a:p>
            <a:fld id="{A0108842-2AFC-4DBF-97D6-84382DB6CCA2}" type="datetimeFigureOut">
              <a:rPr lang="en-US" smtClean="0"/>
              <a:t>2/25/2024</a:t>
            </a:fld>
            <a:endParaRPr lang="en-US"/>
          </a:p>
        </p:txBody>
      </p:sp>
      <p:sp>
        <p:nvSpPr>
          <p:cNvPr id="5" name="Footer Placeholder 4">
            <a:extLst>
              <a:ext uri="{FF2B5EF4-FFF2-40B4-BE49-F238E27FC236}">
                <a16:creationId xmlns:a16="http://schemas.microsoft.com/office/drawing/2014/main" id="{F2B8712B-A722-8C64-3299-73A59DC219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8A1263-BBC4-0E92-7FD0-7D571DB758EF}"/>
              </a:ext>
            </a:extLst>
          </p:cNvPr>
          <p:cNvSpPr>
            <a:spLocks noGrp="1"/>
          </p:cNvSpPr>
          <p:nvPr>
            <p:ph type="sldNum" sz="quarter" idx="12"/>
          </p:nvPr>
        </p:nvSpPr>
        <p:spPr/>
        <p:txBody>
          <a:bodyPr/>
          <a:lstStyle/>
          <a:p>
            <a:fld id="{45400C00-CDDB-4482-855E-13FE7805F542}" type="slidenum">
              <a:rPr lang="en-US" smtClean="0"/>
              <a:t>‹#›</a:t>
            </a:fld>
            <a:endParaRPr lang="en-US"/>
          </a:p>
        </p:txBody>
      </p:sp>
    </p:spTree>
    <p:extLst>
      <p:ext uri="{BB962C8B-B14F-4D97-AF65-F5344CB8AC3E}">
        <p14:creationId xmlns:p14="http://schemas.microsoft.com/office/powerpoint/2010/main" val="3013827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6DD4D-9253-A752-78A5-DDBFFA0F2B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8F2EBC-021C-E6C1-C036-7BFABB0018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B6208C-F34C-8E9B-3E45-14014CCF5983}"/>
              </a:ext>
            </a:extLst>
          </p:cNvPr>
          <p:cNvSpPr>
            <a:spLocks noGrp="1"/>
          </p:cNvSpPr>
          <p:nvPr>
            <p:ph type="dt" sz="half" idx="10"/>
          </p:nvPr>
        </p:nvSpPr>
        <p:spPr/>
        <p:txBody>
          <a:bodyPr/>
          <a:lstStyle/>
          <a:p>
            <a:fld id="{A0108842-2AFC-4DBF-97D6-84382DB6CCA2}" type="datetimeFigureOut">
              <a:rPr lang="en-US" smtClean="0"/>
              <a:t>2/25/2024</a:t>
            </a:fld>
            <a:endParaRPr lang="en-US"/>
          </a:p>
        </p:txBody>
      </p:sp>
      <p:sp>
        <p:nvSpPr>
          <p:cNvPr id="5" name="Footer Placeholder 4">
            <a:extLst>
              <a:ext uri="{FF2B5EF4-FFF2-40B4-BE49-F238E27FC236}">
                <a16:creationId xmlns:a16="http://schemas.microsoft.com/office/drawing/2014/main" id="{0974D34C-8DC2-7D6A-3E34-C8F44777E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E489CE-F1DA-AAC7-3273-567229A3EE06}"/>
              </a:ext>
            </a:extLst>
          </p:cNvPr>
          <p:cNvSpPr>
            <a:spLocks noGrp="1"/>
          </p:cNvSpPr>
          <p:nvPr>
            <p:ph type="sldNum" sz="quarter" idx="12"/>
          </p:nvPr>
        </p:nvSpPr>
        <p:spPr/>
        <p:txBody>
          <a:bodyPr/>
          <a:lstStyle/>
          <a:p>
            <a:fld id="{45400C00-CDDB-4482-855E-13FE7805F542}" type="slidenum">
              <a:rPr lang="en-US" smtClean="0"/>
              <a:t>‹#›</a:t>
            </a:fld>
            <a:endParaRPr lang="en-US"/>
          </a:p>
        </p:txBody>
      </p:sp>
    </p:spTree>
    <p:extLst>
      <p:ext uri="{BB962C8B-B14F-4D97-AF65-F5344CB8AC3E}">
        <p14:creationId xmlns:p14="http://schemas.microsoft.com/office/powerpoint/2010/main" val="1355382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05D3D-5C53-19B6-0F67-0DFBC86AC2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0D8587-3DDB-212F-60C1-993E7E8470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87CE2B0-BED0-E62A-AEEC-8702681201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C22A98-6A46-4236-40F4-C7DFFC9E22BF}"/>
              </a:ext>
            </a:extLst>
          </p:cNvPr>
          <p:cNvSpPr>
            <a:spLocks noGrp="1"/>
          </p:cNvSpPr>
          <p:nvPr>
            <p:ph type="dt" sz="half" idx="10"/>
          </p:nvPr>
        </p:nvSpPr>
        <p:spPr/>
        <p:txBody>
          <a:bodyPr/>
          <a:lstStyle/>
          <a:p>
            <a:fld id="{A0108842-2AFC-4DBF-97D6-84382DB6CCA2}" type="datetimeFigureOut">
              <a:rPr lang="en-US" smtClean="0"/>
              <a:t>2/25/2024</a:t>
            </a:fld>
            <a:endParaRPr lang="en-US"/>
          </a:p>
        </p:txBody>
      </p:sp>
      <p:sp>
        <p:nvSpPr>
          <p:cNvPr id="6" name="Footer Placeholder 5">
            <a:extLst>
              <a:ext uri="{FF2B5EF4-FFF2-40B4-BE49-F238E27FC236}">
                <a16:creationId xmlns:a16="http://schemas.microsoft.com/office/drawing/2014/main" id="{BA6F76B3-1A61-2D02-F735-8F24FF9459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FF7496-DDBB-2696-3108-6EAEE7691B7E}"/>
              </a:ext>
            </a:extLst>
          </p:cNvPr>
          <p:cNvSpPr>
            <a:spLocks noGrp="1"/>
          </p:cNvSpPr>
          <p:nvPr>
            <p:ph type="sldNum" sz="quarter" idx="12"/>
          </p:nvPr>
        </p:nvSpPr>
        <p:spPr/>
        <p:txBody>
          <a:bodyPr/>
          <a:lstStyle/>
          <a:p>
            <a:fld id="{45400C00-CDDB-4482-855E-13FE7805F542}" type="slidenum">
              <a:rPr lang="en-US" smtClean="0"/>
              <a:t>‹#›</a:t>
            </a:fld>
            <a:endParaRPr lang="en-US"/>
          </a:p>
        </p:txBody>
      </p:sp>
    </p:spTree>
    <p:extLst>
      <p:ext uri="{BB962C8B-B14F-4D97-AF65-F5344CB8AC3E}">
        <p14:creationId xmlns:p14="http://schemas.microsoft.com/office/powerpoint/2010/main" val="1876967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2CD8F-06F2-6940-1F2C-24E01CC541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09DBBC-B01D-8C78-4EE1-839649D853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682A9E-503B-DF21-0CB6-202A1DCC80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BEC10E-3D20-1054-37C6-FB45FF47E4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C527F28-9860-FCC8-D4DF-442A7AABF7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DD1C711-E037-C7BD-977D-B388D8E9F85B}"/>
              </a:ext>
            </a:extLst>
          </p:cNvPr>
          <p:cNvSpPr>
            <a:spLocks noGrp="1"/>
          </p:cNvSpPr>
          <p:nvPr>
            <p:ph type="dt" sz="half" idx="10"/>
          </p:nvPr>
        </p:nvSpPr>
        <p:spPr/>
        <p:txBody>
          <a:bodyPr/>
          <a:lstStyle/>
          <a:p>
            <a:fld id="{A0108842-2AFC-4DBF-97D6-84382DB6CCA2}" type="datetimeFigureOut">
              <a:rPr lang="en-US" smtClean="0"/>
              <a:t>2/25/2024</a:t>
            </a:fld>
            <a:endParaRPr lang="en-US"/>
          </a:p>
        </p:txBody>
      </p:sp>
      <p:sp>
        <p:nvSpPr>
          <p:cNvPr id="8" name="Footer Placeholder 7">
            <a:extLst>
              <a:ext uri="{FF2B5EF4-FFF2-40B4-BE49-F238E27FC236}">
                <a16:creationId xmlns:a16="http://schemas.microsoft.com/office/drawing/2014/main" id="{A245B0C2-A383-14C2-0735-A21138A43FB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5645DD-5B78-B69A-E583-8B3FD0F298F8}"/>
              </a:ext>
            </a:extLst>
          </p:cNvPr>
          <p:cNvSpPr>
            <a:spLocks noGrp="1"/>
          </p:cNvSpPr>
          <p:nvPr>
            <p:ph type="sldNum" sz="quarter" idx="12"/>
          </p:nvPr>
        </p:nvSpPr>
        <p:spPr/>
        <p:txBody>
          <a:bodyPr/>
          <a:lstStyle/>
          <a:p>
            <a:fld id="{45400C00-CDDB-4482-855E-13FE7805F542}" type="slidenum">
              <a:rPr lang="en-US" smtClean="0"/>
              <a:t>‹#›</a:t>
            </a:fld>
            <a:endParaRPr lang="en-US"/>
          </a:p>
        </p:txBody>
      </p:sp>
    </p:spTree>
    <p:extLst>
      <p:ext uri="{BB962C8B-B14F-4D97-AF65-F5344CB8AC3E}">
        <p14:creationId xmlns:p14="http://schemas.microsoft.com/office/powerpoint/2010/main" val="849309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E187-65C1-679B-10D2-DF6772FC91F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9D2283F-BA88-FCD6-6172-BE8B9B03BE80}"/>
              </a:ext>
            </a:extLst>
          </p:cNvPr>
          <p:cNvSpPr>
            <a:spLocks noGrp="1"/>
          </p:cNvSpPr>
          <p:nvPr>
            <p:ph type="dt" sz="half" idx="10"/>
          </p:nvPr>
        </p:nvSpPr>
        <p:spPr/>
        <p:txBody>
          <a:bodyPr/>
          <a:lstStyle/>
          <a:p>
            <a:fld id="{A0108842-2AFC-4DBF-97D6-84382DB6CCA2}" type="datetimeFigureOut">
              <a:rPr lang="en-US" smtClean="0"/>
              <a:t>2/25/2024</a:t>
            </a:fld>
            <a:endParaRPr lang="en-US"/>
          </a:p>
        </p:txBody>
      </p:sp>
      <p:sp>
        <p:nvSpPr>
          <p:cNvPr id="4" name="Footer Placeholder 3">
            <a:extLst>
              <a:ext uri="{FF2B5EF4-FFF2-40B4-BE49-F238E27FC236}">
                <a16:creationId xmlns:a16="http://schemas.microsoft.com/office/drawing/2014/main" id="{52E77B65-9C95-67B7-40B7-7D4E865F5C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E16B06-75CE-CE0F-377B-794D55EBC01F}"/>
              </a:ext>
            </a:extLst>
          </p:cNvPr>
          <p:cNvSpPr>
            <a:spLocks noGrp="1"/>
          </p:cNvSpPr>
          <p:nvPr>
            <p:ph type="sldNum" sz="quarter" idx="12"/>
          </p:nvPr>
        </p:nvSpPr>
        <p:spPr/>
        <p:txBody>
          <a:bodyPr/>
          <a:lstStyle/>
          <a:p>
            <a:fld id="{45400C00-CDDB-4482-855E-13FE7805F542}" type="slidenum">
              <a:rPr lang="en-US" smtClean="0"/>
              <a:t>‹#›</a:t>
            </a:fld>
            <a:endParaRPr lang="en-US"/>
          </a:p>
        </p:txBody>
      </p:sp>
    </p:spTree>
    <p:extLst>
      <p:ext uri="{BB962C8B-B14F-4D97-AF65-F5344CB8AC3E}">
        <p14:creationId xmlns:p14="http://schemas.microsoft.com/office/powerpoint/2010/main" val="3442256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F69FB5-6785-B1CA-2321-4FC0CFF54E0F}"/>
              </a:ext>
            </a:extLst>
          </p:cNvPr>
          <p:cNvSpPr>
            <a:spLocks noGrp="1"/>
          </p:cNvSpPr>
          <p:nvPr>
            <p:ph type="dt" sz="half" idx="10"/>
          </p:nvPr>
        </p:nvSpPr>
        <p:spPr/>
        <p:txBody>
          <a:bodyPr/>
          <a:lstStyle/>
          <a:p>
            <a:fld id="{A0108842-2AFC-4DBF-97D6-84382DB6CCA2}" type="datetimeFigureOut">
              <a:rPr lang="en-US" smtClean="0"/>
              <a:t>2/25/2024</a:t>
            </a:fld>
            <a:endParaRPr lang="en-US"/>
          </a:p>
        </p:txBody>
      </p:sp>
      <p:sp>
        <p:nvSpPr>
          <p:cNvPr id="3" name="Footer Placeholder 2">
            <a:extLst>
              <a:ext uri="{FF2B5EF4-FFF2-40B4-BE49-F238E27FC236}">
                <a16:creationId xmlns:a16="http://schemas.microsoft.com/office/drawing/2014/main" id="{18AE0E8F-C472-C280-1E97-3D7D7914560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3D8236A-5572-03BE-3B4E-A98EF777FA13}"/>
              </a:ext>
            </a:extLst>
          </p:cNvPr>
          <p:cNvSpPr>
            <a:spLocks noGrp="1"/>
          </p:cNvSpPr>
          <p:nvPr>
            <p:ph type="sldNum" sz="quarter" idx="12"/>
          </p:nvPr>
        </p:nvSpPr>
        <p:spPr/>
        <p:txBody>
          <a:bodyPr/>
          <a:lstStyle/>
          <a:p>
            <a:fld id="{45400C00-CDDB-4482-855E-13FE7805F542}" type="slidenum">
              <a:rPr lang="en-US" smtClean="0"/>
              <a:t>‹#›</a:t>
            </a:fld>
            <a:endParaRPr lang="en-US"/>
          </a:p>
        </p:txBody>
      </p:sp>
    </p:spTree>
    <p:extLst>
      <p:ext uri="{BB962C8B-B14F-4D97-AF65-F5344CB8AC3E}">
        <p14:creationId xmlns:p14="http://schemas.microsoft.com/office/powerpoint/2010/main" val="2078747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59996-3826-6DA3-B316-048FB45DD6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0D414B-813C-82C6-7C85-430F736369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BF62530-52DE-DB1F-A952-ED6D039800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B9B587-2FF7-FE49-CB40-DBF5660CCF2B}"/>
              </a:ext>
            </a:extLst>
          </p:cNvPr>
          <p:cNvSpPr>
            <a:spLocks noGrp="1"/>
          </p:cNvSpPr>
          <p:nvPr>
            <p:ph type="dt" sz="half" idx="10"/>
          </p:nvPr>
        </p:nvSpPr>
        <p:spPr/>
        <p:txBody>
          <a:bodyPr/>
          <a:lstStyle/>
          <a:p>
            <a:fld id="{A0108842-2AFC-4DBF-97D6-84382DB6CCA2}" type="datetimeFigureOut">
              <a:rPr lang="en-US" smtClean="0"/>
              <a:t>2/25/2024</a:t>
            </a:fld>
            <a:endParaRPr lang="en-US"/>
          </a:p>
        </p:txBody>
      </p:sp>
      <p:sp>
        <p:nvSpPr>
          <p:cNvPr id="6" name="Footer Placeholder 5">
            <a:extLst>
              <a:ext uri="{FF2B5EF4-FFF2-40B4-BE49-F238E27FC236}">
                <a16:creationId xmlns:a16="http://schemas.microsoft.com/office/drawing/2014/main" id="{BCE4FF28-F48F-EDDC-634A-ACE52E107C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D6B83C-AA1C-5C51-4F3D-E1A43811352E}"/>
              </a:ext>
            </a:extLst>
          </p:cNvPr>
          <p:cNvSpPr>
            <a:spLocks noGrp="1"/>
          </p:cNvSpPr>
          <p:nvPr>
            <p:ph type="sldNum" sz="quarter" idx="12"/>
          </p:nvPr>
        </p:nvSpPr>
        <p:spPr/>
        <p:txBody>
          <a:bodyPr/>
          <a:lstStyle/>
          <a:p>
            <a:fld id="{45400C00-CDDB-4482-855E-13FE7805F542}" type="slidenum">
              <a:rPr lang="en-US" smtClean="0"/>
              <a:t>‹#›</a:t>
            </a:fld>
            <a:endParaRPr lang="en-US"/>
          </a:p>
        </p:txBody>
      </p:sp>
    </p:spTree>
    <p:extLst>
      <p:ext uri="{BB962C8B-B14F-4D97-AF65-F5344CB8AC3E}">
        <p14:creationId xmlns:p14="http://schemas.microsoft.com/office/powerpoint/2010/main" val="3833278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DB7F1-AA32-B076-8484-8AF2BF56F8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5C051C1-9A07-5CB4-C332-F364539F05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515A30B-2721-6CF3-D0A7-169A1868B0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A6A7D7-22C5-DCD1-E245-C2BE474C18E1}"/>
              </a:ext>
            </a:extLst>
          </p:cNvPr>
          <p:cNvSpPr>
            <a:spLocks noGrp="1"/>
          </p:cNvSpPr>
          <p:nvPr>
            <p:ph type="dt" sz="half" idx="10"/>
          </p:nvPr>
        </p:nvSpPr>
        <p:spPr/>
        <p:txBody>
          <a:bodyPr/>
          <a:lstStyle/>
          <a:p>
            <a:fld id="{A0108842-2AFC-4DBF-97D6-84382DB6CCA2}" type="datetimeFigureOut">
              <a:rPr lang="en-US" smtClean="0"/>
              <a:t>2/25/2024</a:t>
            </a:fld>
            <a:endParaRPr lang="en-US"/>
          </a:p>
        </p:txBody>
      </p:sp>
      <p:sp>
        <p:nvSpPr>
          <p:cNvPr id="6" name="Footer Placeholder 5">
            <a:extLst>
              <a:ext uri="{FF2B5EF4-FFF2-40B4-BE49-F238E27FC236}">
                <a16:creationId xmlns:a16="http://schemas.microsoft.com/office/drawing/2014/main" id="{0AD5F8EC-1C40-E674-A2A1-D2A6DD05AE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863021-EB54-AC34-B1BF-E68FA3F631C9}"/>
              </a:ext>
            </a:extLst>
          </p:cNvPr>
          <p:cNvSpPr>
            <a:spLocks noGrp="1"/>
          </p:cNvSpPr>
          <p:nvPr>
            <p:ph type="sldNum" sz="quarter" idx="12"/>
          </p:nvPr>
        </p:nvSpPr>
        <p:spPr/>
        <p:txBody>
          <a:bodyPr/>
          <a:lstStyle/>
          <a:p>
            <a:fld id="{45400C00-CDDB-4482-855E-13FE7805F542}" type="slidenum">
              <a:rPr lang="en-US" smtClean="0"/>
              <a:t>‹#›</a:t>
            </a:fld>
            <a:endParaRPr lang="en-US"/>
          </a:p>
        </p:txBody>
      </p:sp>
    </p:spTree>
    <p:extLst>
      <p:ext uri="{BB962C8B-B14F-4D97-AF65-F5344CB8AC3E}">
        <p14:creationId xmlns:p14="http://schemas.microsoft.com/office/powerpoint/2010/main" val="4728332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CCE9FA-F07C-94FC-A713-43AD7D5CA7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2904A4E-AB12-1CDF-D8FD-C409EA11CA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02B7E7-8911-7052-51E1-CAFF3AF6E8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108842-2AFC-4DBF-97D6-84382DB6CCA2}" type="datetimeFigureOut">
              <a:rPr lang="en-US" smtClean="0"/>
              <a:t>2/25/2024</a:t>
            </a:fld>
            <a:endParaRPr lang="en-US"/>
          </a:p>
        </p:txBody>
      </p:sp>
      <p:sp>
        <p:nvSpPr>
          <p:cNvPr id="5" name="Footer Placeholder 4">
            <a:extLst>
              <a:ext uri="{FF2B5EF4-FFF2-40B4-BE49-F238E27FC236}">
                <a16:creationId xmlns:a16="http://schemas.microsoft.com/office/drawing/2014/main" id="{8150A683-DD28-32FC-A9A2-E39F5F317E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FB7343-7CF8-4060-7F8E-F3F4A48A53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400C00-CDDB-4482-855E-13FE7805F542}" type="slidenum">
              <a:rPr lang="en-US" smtClean="0"/>
              <a:t>‹#›</a:t>
            </a:fld>
            <a:endParaRPr lang="en-US"/>
          </a:p>
        </p:txBody>
      </p:sp>
    </p:spTree>
    <p:extLst>
      <p:ext uri="{BB962C8B-B14F-4D97-AF65-F5344CB8AC3E}">
        <p14:creationId xmlns:p14="http://schemas.microsoft.com/office/powerpoint/2010/main" val="31865049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12.jpeg" /><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3" Type="http://schemas.openxmlformats.org/officeDocument/2006/relationships/image" Target="../media/image14.svg" /><Relationship Id="rId2" Type="http://schemas.openxmlformats.org/officeDocument/2006/relationships/image" Target="../media/image13.png" /><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 /><Relationship Id="rId2" Type="http://schemas.openxmlformats.org/officeDocument/2006/relationships/diagramData" Target="../diagrams/data2.xml" /><Relationship Id="rId1" Type="http://schemas.openxmlformats.org/officeDocument/2006/relationships/slideLayout" Target="../slideLayouts/slideLayout6.xml" /><Relationship Id="rId6" Type="http://schemas.microsoft.com/office/2007/relationships/diagramDrawing" Target="../diagrams/drawing2.xml" /><Relationship Id="rId5" Type="http://schemas.openxmlformats.org/officeDocument/2006/relationships/diagramColors" Target="../diagrams/colors2.xml" /><Relationship Id="rId4" Type="http://schemas.openxmlformats.org/officeDocument/2006/relationships/diagramQuickStyle" Target="../diagrams/quickStyle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8.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6.xml" /></Relationships>
</file>

<file path=ppt/slides/_rels/slide19.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2" Type="http://schemas.openxmlformats.org/officeDocument/2006/relationships/image" Target="../media/image2.jpg" /><Relationship Id="rId1" Type="http://schemas.openxmlformats.org/officeDocument/2006/relationships/slideLayout" Target="../slideLayouts/slideLayout7.xml" /></Relationships>
</file>

<file path=ppt/slides/_rels/slide20.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7.xml" /></Relationships>
</file>

<file path=ppt/slides/_rels/slide21.xml.rels><?xml version="1.0" encoding="UTF-8" standalone="yes"?>
<Relationships xmlns="http://schemas.openxmlformats.org/package/2006/relationships"><Relationship Id="rId2" Type="http://schemas.openxmlformats.org/officeDocument/2006/relationships/image" Target="../media/image18.png" /><Relationship Id="rId1" Type="http://schemas.openxmlformats.org/officeDocument/2006/relationships/slideLayout" Target="../slideLayouts/slideLayout7.xml" /></Relationships>
</file>

<file path=ppt/slides/_rels/slide22.xml.rels><?xml version="1.0" encoding="UTF-8" standalone="yes"?>
<Relationships xmlns="http://schemas.openxmlformats.org/package/2006/relationships"><Relationship Id="rId2" Type="http://schemas.openxmlformats.org/officeDocument/2006/relationships/image" Target="../media/image19.png" /><Relationship Id="rId1" Type="http://schemas.openxmlformats.org/officeDocument/2006/relationships/slideLayout" Target="../slideLayouts/slideLayout7.xml" /></Relationships>
</file>

<file path=ppt/slides/_rels/slide23.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6.xml" /></Relationships>
</file>

<file path=ppt/slides/_rels/slide24.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7.xml" /></Relationships>
</file>

<file path=ppt/slides/_rels/slide25.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6.xml" /></Relationships>
</file>

<file path=ppt/slides/_rels/slide26.xml.rels><?xml version="1.0" encoding="UTF-8" standalone="yes"?>
<Relationships xmlns="http://schemas.openxmlformats.org/package/2006/relationships"><Relationship Id="rId2" Type="http://schemas.openxmlformats.org/officeDocument/2006/relationships/image" Target="../media/image23.png" /><Relationship Id="rId1" Type="http://schemas.openxmlformats.org/officeDocument/2006/relationships/slideLayout" Target="../slideLayouts/slideLayout6.xml" /></Relationships>
</file>

<file path=ppt/slides/_rels/slide27.xml.rels><?xml version="1.0" encoding="UTF-8" standalone="yes"?>
<Relationships xmlns="http://schemas.openxmlformats.org/package/2006/relationships"><Relationship Id="rId2" Type="http://schemas.openxmlformats.org/officeDocument/2006/relationships/image" Target="../media/image24.png" /><Relationship Id="rId1" Type="http://schemas.openxmlformats.org/officeDocument/2006/relationships/slideLayout" Target="../slideLayouts/slideLayout6.xml" /></Relationships>
</file>

<file path=ppt/slides/_rels/slide28.xml.rels><?xml version="1.0" encoding="UTF-8" standalone="yes"?>
<Relationships xmlns="http://schemas.openxmlformats.org/package/2006/relationships"><Relationship Id="rId2" Type="http://schemas.openxmlformats.org/officeDocument/2006/relationships/image" Target="../media/image25.png" /><Relationship Id="rId1" Type="http://schemas.openxmlformats.org/officeDocument/2006/relationships/slideLayout" Target="../slideLayouts/slideLayout6.xml" /></Relationships>
</file>

<file path=ppt/slides/_rels/slide29.xml.rels><?xml version="1.0" encoding="UTF-8" standalone="yes"?>
<Relationships xmlns="http://schemas.openxmlformats.org/package/2006/relationships"><Relationship Id="rId2" Type="http://schemas.openxmlformats.org/officeDocument/2006/relationships/image" Target="../media/image26.png" /><Relationship Id="rId1" Type="http://schemas.openxmlformats.org/officeDocument/2006/relationships/slideLayout" Target="../slideLayouts/slideLayout6.xml" /></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 /><Relationship Id="rId2" Type="http://schemas.openxmlformats.org/officeDocument/2006/relationships/diagramData" Target="../diagrams/data1.xml" /><Relationship Id="rId1" Type="http://schemas.openxmlformats.org/officeDocument/2006/relationships/slideLayout" Target="../slideLayouts/slideLayout7.xml" /><Relationship Id="rId6" Type="http://schemas.microsoft.com/office/2007/relationships/diagramDrawing" Target="../diagrams/drawing1.xml" /><Relationship Id="rId5" Type="http://schemas.openxmlformats.org/officeDocument/2006/relationships/diagramColors" Target="../diagrams/colors1.xml" /><Relationship Id="rId4" Type="http://schemas.openxmlformats.org/officeDocument/2006/relationships/diagramQuickStyle" Target="../diagrams/quickStyle1.xml" /></Relationships>
</file>

<file path=ppt/slides/_rels/slide30.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Layout" Target="../slideLayouts/slideLayout6.xml" /></Relationships>
</file>

<file path=ppt/slides/_rels/slide31.xml.rels><?xml version="1.0" encoding="UTF-8" standalone="yes"?>
<Relationships xmlns="http://schemas.openxmlformats.org/package/2006/relationships"><Relationship Id="rId2" Type="http://schemas.openxmlformats.org/officeDocument/2006/relationships/image" Target="../media/image28.png" /><Relationship Id="rId1" Type="http://schemas.openxmlformats.org/officeDocument/2006/relationships/slideLayout" Target="../slideLayouts/slideLayout6.xml" /></Relationships>
</file>

<file path=ppt/slides/_rels/slide32.xml.rels><?xml version="1.0" encoding="UTF-8" standalone="yes"?>
<Relationships xmlns="http://schemas.openxmlformats.org/package/2006/relationships"><Relationship Id="rId2" Type="http://schemas.openxmlformats.org/officeDocument/2006/relationships/image" Target="../media/image29.png" /><Relationship Id="rId1" Type="http://schemas.openxmlformats.org/officeDocument/2006/relationships/slideLayout" Target="../slideLayouts/slideLayout6.xml" /></Relationships>
</file>

<file path=ppt/slides/_rels/slide33.xml.rels><?xml version="1.0" encoding="UTF-8" standalone="yes"?>
<Relationships xmlns="http://schemas.openxmlformats.org/package/2006/relationships"><Relationship Id="rId2" Type="http://schemas.openxmlformats.org/officeDocument/2006/relationships/image" Target="../media/image30.png" /><Relationship Id="rId1" Type="http://schemas.openxmlformats.org/officeDocument/2006/relationships/slideLayout" Target="../slideLayouts/slideLayout6.xml" /></Relationships>
</file>

<file path=ppt/slides/_rels/slide34.xml.rels><?xml version="1.0" encoding="UTF-8" standalone="yes"?>
<Relationships xmlns="http://schemas.openxmlformats.org/package/2006/relationships"><Relationship Id="rId2" Type="http://schemas.openxmlformats.org/officeDocument/2006/relationships/image" Target="../media/image31.png" /><Relationship Id="rId1" Type="http://schemas.openxmlformats.org/officeDocument/2006/relationships/slideLayout" Target="../slideLayouts/slideLayout6.xml"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36.xml.rels><?xml version="1.0" encoding="UTF-8" standalone="yes"?>
<Relationships xmlns="http://schemas.openxmlformats.org/package/2006/relationships"><Relationship Id="rId2" Type="http://schemas.openxmlformats.org/officeDocument/2006/relationships/image" Target="../media/image32.png" /><Relationship Id="rId1" Type="http://schemas.openxmlformats.org/officeDocument/2006/relationships/slideLayout" Target="../slideLayouts/slideLayout6.xml" /></Relationships>
</file>

<file path=ppt/slides/_rels/slide37.xml.rels><?xml version="1.0" encoding="UTF-8" standalone="yes"?>
<Relationships xmlns="http://schemas.openxmlformats.org/package/2006/relationships"><Relationship Id="rId2" Type="http://schemas.openxmlformats.org/officeDocument/2006/relationships/image" Target="../media/image33.png" /><Relationship Id="rId1" Type="http://schemas.openxmlformats.org/officeDocument/2006/relationships/slideLayout" Target="../slideLayouts/slideLayout6.xml" /></Relationships>
</file>

<file path=ppt/slides/_rels/slide38.xml.rels><?xml version="1.0" encoding="UTF-8" standalone="yes"?>
<Relationships xmlns="http://schemas.openxmlformats.org/package/2006/relationships"><Relationship Id="rId2" Type="http://schemas.openxmlformats.org/officeDocument/2006/relationships/image" Target="../media/image34.png" /><Relationship Id="rId1" Type="http://schemas.openxmlformats.org/officeDocument/2006/relationships/slideLayout" Target="../slideLayouts/slideLayout6.xml" /></Relationships>
</file>

<file path=ppt/slides/_rels/slide39.xml.rels><?xml version="1.0" encoding="UTF-8" standalone="yes"?>
<Relationships xmlns="http://schemas.openxmlformats.org/package/2006/relationships"><Relationship Id="rId2" Type="http://schemas.openxmlformats.org/officeDocument/2006/relationships/image" Target="../media/image35.png" /><Relationship Id="rId1" Type="http://schemas.openxmlformats.org/officeDocument/2006/relationships/slideLayout" Target="../slideLayouts/slideLayout6.xml" /></Relationships>
</file>

<file path=ppt/slides/_rels/slide4.xml.rels><?xml version="1.0" encoding="UTF-8" standalone="yes"?>
<Relationships xmlns="http://schemas.openxmlformats.org/package/2006/relationships"><Relationship Id="rId2" Type="http://schemas.openxmlformats.org/officeDocument/2006/relationships/image" Target="../media/image3.jpeg" /><Relationship Id="rId1" Type="http://schemas.openxmlformats.org/officeDocument/2006/relationships/slideLayout" Target="../slideLayouts/slideLayout7.xml" /></Relationships>
</file>

<file path=ppt/slides/_rels/slide40.xml.rels><?xml version="1.0" encoding="UTF-8" standalone="yes"?>
<Relationships xmlns="http://schemas.openxmlformats.org/package/2006/relationships"><Relationship Id="rId2" Type="http://schemas.openxmlformats.org/officeDocument/2006/relationships/image" Target="../media/image36.png" /><Relationship Id="rId1" Type="http://schemas.openxmlformats.org/officeDocument/2006/relationships/slideLayout" Target="../slideLayouts/slideLayout6.xml" /></Relationships>
</file>

<file path=ppt/slides/_rels/slide41.xml.rels><?xml version="1.0" encoding="UTF-8" standalone="yes"?>
<Relationships xmlns="http://schemas.openxmlformats.org/package/2006/relationships"><Relationship Id="rId2" Type="http://schemas.openxmlformats.org/officeDocument/2006/relationships/image" Target="../media/image37.png" /><Relationship Id="rId1" Type="http://schemas.openxmlformats.org/officeDocument/2006/relationships/slideLayout" Target="../slideLayouts/slideLayout6.xml" /></Relationships>
</file>

<file path=ppt/slides/_rels/slide42.xml.rels><?xml version="1.0" encoding="UTF-8" standalone="yes"?>
<Relationships xmlns="http://schemas.openxmlformats.org/package/2006/relationships"><Relationship Id="rId2" Type="http://schemas.openxmlformats.org/officeDocument/2006/relationships/image" Target="../media/image38.jpeg" /><Relationship Id="rId1" Type="http://schemas.openxmlformats.org/officeDocument/2006/relationships/slideLayout" Target="../slideLayouts/slideLayout6.xml" /></Relationships>
</file>

<file path=ppt/slides/_rels/slide43.xml.rels><?xml version="1.0" encoding="UTF-8" standalone="yes"?>
<Relationships xmlns="http://schemas.openxmlformats.org/package/2006/relationships"><Relationship Id="rId2" Type="http://schemas.openxmlformats.org/officeDocument/2006/relationships/image" Target="../media/image39.png" /><Relationship Id="rId1" Type="http://schemas.openxmlformats.org/officeDocument/2006/relationships/slideLayout" Target="../slideLayouts/slideLayout6.xml" /></Relationships>
</file>

<file path=ppt/slides/_rels/slide44.xml.rels><?xml version="1.0" encoding="UTF-8" standalone="yes"?>
<Relationships xmlns="http://schemas.openxmlformats.org/package/2006/relationships"><Relationship Id="rId2" Type="http://schemas.openxmlformats.org/officeDocument/2006/relationships/image" Target="../media/image40.png" /><Relationship Id="rId1" Type="http://schemas.openxmlformats.org/officeDocument/2006/relationships/slideLayout" Target="../slideLayouts/slideLayout6.xml" /></Relationships>
</file>

<file path=ppt/slides/_rels/slide45.xml.rels><?xml version="1.0" encoding="UTF-8" standalone="yes"?>
<Relationships xmlns="http://schemas.openxmlformats.org/package/2006/relationships"><Relationship Id="rId2" Type="http://schemas.openxmlformats.org/officeDocument/2006/relationships/image" Target="../media/image41.png" /><Relationship Id="rId1" Type="http://schemas.openxmlformats.org/officeDocument/2006/relationships/slideLayout" Target="../slideLayouts/slideLayout6.xml"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49.xml.rels><?xml version="1.0" encoding="UTF-8" standalone="yes"?>
<Relationships xmlns="http://schemas.openxmlformats.org/package/2006/relationships"><Relationship Id="rId2" Type="http://schemas.openxmlformats.org/officeDocument/2006/relationships/image" Target="../media/image42.jpeg" /><Relationship Id="rId1" Type="http://schemas.openxmlformats.org/officeDocument/2006/relationships/slideLayout" Target="../slideLayouts/slideLayout6.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51.xml.rels><?xml version="1.0" encoding="UTF-8" standalone="yes"?>
<Relationships xmlns="http://schemas.openxmlformats.org/package/2006/relationships"><Relationship Id="rId2" Type="http://schemas.openxmlformats.org/officeDocument/2006/relationships/image" Target="../media/image43.jpeg" /><Relationship Id="rId1" Type="http://schemas.openxmlformats.org/officeDocument/2006/relationships/slideLayout" Target="../slideLayouts/slideLayout6.xml" /></Relationships>
</file>

<file path=ppt/slides/_rels/slide6.xml.rels><?xml version="1.0" encoding="UTF-8" standalone="yes"?>
<Relationships xmlns="http://schemas.openxmlformats.org/package/2006/relationships"><Relationship Id="rId3" Type="http://schemas.openxmlformats.org/officeDocument/2006/relationships/image" Target="../media/image5.svg" /><Relationship Id="rId2" Type="http://schemas.openxmlformats.org/officeDocument/2006/relationships/image" Target="../media/image4.png" /><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3" Type="http://schemas.openxmlformats.org/officeDocument/2006/relationships/image" Target="../media/image7.svg" /><Relationship Id="rId2" Type="http://schemas.openxmlformats.org/officeDocument/2006/relationships/image" Target="../media/image6.png" /><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3" Type="http://schemas.openxmlformats.org/officeDocument/2006/relationships/image" Target="../media/image9.svg" /><Relationship Id="rId2" Type="http://schemas.openxmlformats.org/officeDocument/2006/relationships/image" Target="../media/image8.png" /><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3" Type="http://schemas.openxmlformats.org/officeDocument/2006/relationships/image" Target="../media/image11.svg" /><Relationship Id="rId2" Type="http://schemas.openxmlformats.org/officeDocument/2006/relationships/image" Target="../media/image10.png" /><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56E37-1D32-50DA-1959-2ED83F44BD6E}"/>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C63C6F30-C498-4AA8-D12C-946354C1A714}"/>
              </a:ext>
            </a:extLst>
          </p:cNvPr>
          <p:cNvSpPr>
            <a:spLocks noGrp="1"/>
          </p:cNvSpPr>
          <p:nvPr>
            <p:ph type="subTitle" idx="1"/>
          </p:nvPr>
        </p:nvSpPr>
        <p:spPr/>
        <p:txBody>
          <a:bodyPr/>
          <a:lstStyle/>
          <a:p>
            <a:endParaRPr lang="en-US"/>
          </a:p>
        </p:txBody>
      </p:sp>
      <p:pic>
        <p:nvPicPr>
          <p:cNvPr id="5" name="Picture 4" descr="A blue and white cover with text&#10;&#10;Description automatically generated">
            <a:extLst>
              <a:ext uri="{FF2B5EF4-FFF2-40B4-BE49-F238E27FC236}">
                <a16:creationId xmlns:a16="http://schemas.microsoft.com/office/drawing/2014/main" id="{85AD35F1-4F1B-AD1A-11B6-E132A1CBFD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056491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s on a display with reflection of office">
            <a:extLst>
              <a:ext uri="{FF2B5EF4-FFF2-40B4-BE49-F238E27FC236}">
                <a16:creationId xmlns:a16="http://schemas.microsoft.com/office/drawing/2014/main" id="{B9AF2FD6-79CE-153E-89E7-4E7F7CBE62E9}"/>
              </a:ext>
            </a:extLst>
          </p:cNvPr>
          <p:cNvPicPr>
            <a:picLocks noChangeAspect="1"/>
          </p:cNvPicPr>
          <p:nvPr/>
        </p:nvPicPr>
        <p:blipFill rotWithShape="1">
          <a:blip r:embed="rId2">
            <a:alphaModFix amt="50000"/>
          </a:blip>
          <a:srcRect t="10245" r="-1" b="5463"/>
          <a:stretch/>
        </p:blipFill>
        <p:spPr>
          <a:xfrm>
            <a:off x="20" y="10"/>
            <a:ext cx="12188930" cy="6857990"/>
          </a:xfrm>
          <a:prstGeom prst="rect">
            <a:avLst/>
          </a:prstGeom>
        </p:spPr>
      </p:pic>
      <p:sp>
        <p:nvSpPr>
          <p:cNvPr id="2" name="TextBox 1">
            <a:extLst>
              <a:ext uri="{FF2B5EF4-FFF2-40B4-BE49-F238E27FC236}">
                <a16:creationId xmlns:a16="http://schemas.microsoft.com/office/drawing/2014/main" id="{FF04AE00-B463-B324-CF58-BEAA26C499F5}"/>
              </a:ext>
            </a:extLst>
          </p:cNvPr>
          <p:cNvSpPr txBox="1"/>
          <p:nvPr/>
        </p:nvSpPr>
        <p:spPr>
          <a:xfrm>
            <a:off x="1524000" y="1122363"/>
            <a:ext cx="9144000" cy="306324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600" b="1">
                <a:solidFill>
                  <a:schemeClr val="bg1"/>
                </a:solidFill>
                <a:latin typeface="+mj-lt"/>
                <a:ea typeface="+mj-ea"/>
                <a:cs typeface="+mj-cs"/>
              </a:rPr>
              <a:t>Exploratory </a:t>
            </a:r>
          </a:p>
          <a:p>
            <a:pPr algn="ctr">
              <a:lnSpc>
                <a:spcPct val="90000"/>
              </a:lnSpc>
              <a:spcBef>
                <a:spcPct val="0"/>
              </a:spcBef>
              <a:spcAft>
                <a:spcPts val="600"/>
              </a:spcAft>
            </a:pPr>
            <a:r>
              <a:rPr lang="en-US" sz="6600" b="1">
                <a:solidFill>
                  <a:schemeClr val="bg1"/>
                </a:solidFill>
                <a:latin typeface="+mj-lt"/>
                <a:ea typeface="+mj-ea"/>
                <a:cs typeface="+mj-cs"/>
              </a:rPr>
              <a:t>Data Analysis</a:t>
            </a:r>
          </a:p>
        </p:txBody>
      </p:sp>
      <p:sp>
        <p:nvSpPr>
          <p:cNvPr id="34"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3086091"/>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6079F8C-E9EB-07D2-0D06-237469BFC0A1}"/>
              </a:ext>
            </a:extLst>
          </p:cNvPr>
          <p:cNvSpPr txBox="1"/>
          <p:nvPr/>
        </p:nvSpPr>
        <p:spPr>
          <a:xfrm>
            <a:off x="823442" y="921715"/>
            <a:ext cx="5163022" cy="263599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i="0" u="none" strike="noStrike" kern="1200" baseline="0" dirty="0">
                <a:solidFill>
                  <a:schemeClr val="tx1"/>
                </a:solidFill>
                <a:latin typeface="+mj-lt"/>
                <a:ea typeface="+mj-ea"/>
                <a:cs typeface="+mj-cs"/>
              </a:rPr>
              <a:t>Data Pre-Processing and Cleaning</a:t>
            </a:r>
            <a:endParaRPr lang="en-US" sz="4800" kern="1200" dirty="0">
              <a:solidFill>
                <a:schemeClr val="tx1"/>
              </a:solidFill>
              <a:latin typeface="+mj-lt"/>
              <a:ea typeface="+mj-ea"/>
              <a:cs typeface="+mj-cs"/>
            </a:endParaRPr>
          </a:p>
        </p:txBody>
      </p:sp>
      <p:sp>
        <p:nvSpPr>
          <p:cNvPr id="24" name="Rectangle 23">
            <a:extLst>
              <a:ext uri="{FF2B5EF4-FFF2-40B4-BE49-F238E27FC236}">
                <a16:creationId xmlns:a16="http://schemas.microsoft.com/office/drawing/2014/main" id="{BC05CA36-AD6A-4ABF-9A05-52E5A143D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22214"/>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4331EE8-85A4-4588-8D9E-70E534D47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4022220"/>
            <a:ext cx="81533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9D6C862-61CC-4B46-8080-96583D653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22219"/>
            <a:ext cx="12253472" cy="2835781"/>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descr="Mop and bucket">
            <a:extLst>
              <a:ext uri="{FF2B5EF4-FFF2-40B4-BE49-F238E27FC236}">
                <a16:creationId xmlns:a16="http://schemas.microsoft.com/office/drawing/2014/main" id="{47F3F6E8-B82A-33E2-C208-232AD8B84A9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73907" y="658489"/>
            <a:ext cx="5163022" cy="5163022"/>
          </a:xfrm>
          <a:prstGeom prst="rect">
            <a:avLst/>
          </a:prstGeom>
        </p:spPr>
      </p:pic>
      <p:sp>
        <p:nvSpPr>
          <p:cNvPr id="30" name="Rectangle 29">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797"/>
            <a:ext cx="12191998" cy="457203"/>
          </a:xfrm>
          <a:prstGeom prst="rect">
            <a:avLst/>
          </a:prstGeom>
          <a:gradFill>
            <a:gsLst>
              <a:gs pos="0">
                <a:srgbClr val="000000">
                  <a:alpha val="43000"/>
                </a:srgbClr>
              </a:gs>
              <a:gs pos="79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5961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Rectangle 25">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9EE78E-C854-CD68-5C5D-CF432D7B2A27}"/>
              </a:ext>
            </a:extLst>
          </p:cNvPr>
          <p:cNvSpPr>
            <a:spLocks noGrp="1"/>
          </p:cNvSpPr>
          <p:nvPr>
            <p:ph type="title"/>
          </p:nvPr>
        </p:nvSpPr>
        <p:spPr>
          <a:xfrm>
            <a:off x="586478" y="1683756"/>
            <a:ext cx="3115265" cy="2396359"/>
          </a:xfrm>
        </p:spPr>
        <p:txBody>
          <a:bodyPr vert="horz" lIns="91440" tIns="45720" rIns="91440" bIns="45720" rtlCol="0" anchor="b">
            <a:normAutofit/>
          </a:bodyPr>
          <a:lstStyle/>
          <a:p>
            <a:pPr algn="r"/>
            <a:r>
              <a:rPr lang="en-US" sz="3100" b="1" i="0" u="none" strike="noStrike" kern="1200" baseline="0" dirty="0">
                <a:solidFill>
                  <a:srgbClr val="FFFFFF"/>
                </a:solidFill>
                <a:latin typeface="+mj-lt"/>
                <a:ea typeface="+mj-ea"/>
                <a:cs typeface="+mj-cs"/>
              </a:rPr>
              <a:t>Pre-Processing</a:t>
            </a:r>
            <a:br>
              <a:rPr lang="en-US" sz="3100" b="1" i="0" u="none" strike="noStrike" kern="1200" baseline="0" dirty="0">
                <a:solidFill>
                  <a:srgbClr val="FFFFFF"/>
                </a:solidFill>
                <a:latin typeface="+mj-lt"/>
                <a:ea typeface="+mj-ea"/>
                <a:cs typeface="+mj-cs"/>
              </a:rPr>
            </a:br>
            <a:br>
              <a:rPr lang="en-US" sz="3100" b="1" i="0" u="none" strike="noStrike" kern="1200" baseline="0" dirty="0">
                <a:solidFill>
                  <a:srgbClr val="FFFFFF"/>
                </a:solidFill>
                <a:latin typeface="+mj-lt"/>
                <a:ea typeface="+mj-ea"/>
                <a:cs typeface="+mj-cs"/>
              </a:rPr>
            </a:br>
            <a:r>
              <a:rPr lang="en-US" sz="3100" b="1" kern="1200" dirty="0">
                <a:solidFill>
                  <a:srgbClr val="FFFFFF"/>
                </a:solidFill>
                <a:effectLst/>
                <a:latin typeface="+mj-lt"/>
                <a:ea typeface="+mj-ea"/>
                <a:cs typeface="+mj-cs"/>
              </a:rPr>
              <a:t>Importing libraries</a:t>
            </a:r>
            <a:br>
              <a:rPr lang="en-US" sz="3100" b="1" kern="1200" dirty="0">
                <a:solidFill>
                  <a:srgbClr val="FFFFFF"/>
                </a:solidFill>
                <a:effectLst/>
                <a:latin typeface="+mj-lt"/>
                <a:ea typeface="+mj-ea"/>
                <a:cs typeface="+mj-cs"/>
              </a:rPr>
            </a:br>
            <a:endParaRPr lang="en-US" sz="3100" kern="1200" dirty="0">
              <a:solidFill>
                <a:srgbClr val="FFFFFF"/>
              </a:solidFill>
              <a:latin typeface="+mj-lt"/>
              <a:ea typeface="+mj-ea"/>
              <a:cs typeface="+mj-cs"/>
            </a:endParaRPr>
          </a:p>
        </p:txBody>
      </p:sp>
      <p:graphicFrame>
        <p:nvGraphicFramePr>
          <p:cNvPr id="27" name="TextBox 2">
            <a:extLst>
              <a:ext uri="{FF2B5EF4-FFF2-40B4-BE49-F238E27FC236}">
                <a16:creationId xmlns:a16="http://schemas.microsoft.com/office/drawing/2014/main" id="{11BA5C38-C249-F71E-5E78-7F66122AC6CC}"/>
              </a:ext>
            </a:extLst>
          </p:cNvPr>
          <p:cNvGraphicFramePr/>
          <p:nvPr>
            <p:extLst>
              <p:ext uri="{D42A27DB-BD31-4B8C-83A1-F6EECF244321}">
                <p14:modId xmlns:p14="http://schemas.microsoft.com/office/powerpoint/2010/main" val="1797716786"/>
              </p:ext>
            </p:extLst>
          </p:nvPr>
        </p:nvGraphicFramePr>
        <p:xfrm>
          <a:off x="4820751" y="453810"/>
          <a:ext cx="6666833" cy="59503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4219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45">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C6C09AD-119C-E097-B5F1-B9CEAC513E67}"/>
              </a:ext>
            </a:extLst>
          </p:cNvPr>
          <p:cNvSpPr>
            <a:spLocks noGrp="1"/>
          </p:cNvSpPr>
          <p:nvPr>
            <p:ph type="ctrTitle"/>
          </p:nvPr>
        </p:nvSpPr>
        <p:spPr>
          <a:xfrm>
            <a:off x="660041" y="2767106"/>
            <a:ext cx="2880828" cy="3071906"/>
          </a:xfrm>
        </p:spPr>
        <p:txBody>
          <a:bodyPr anchor="t">
            <a:normAutofit/>
          </a:bodyPr>
          <a:lstStyle/>
          <a:p>
            <a:pPr algn="l"/>
            <a:r>
              <a:rPr lang="en-US" sz="3200" b="1" i="0" u="none" strike="noStrike" kern="1200" baseline="0" dirty="0">
                <a:solidFill>
                  <a:srgbClr val="FFFFFF"/>
                </a:solidFill>
              </a:rPr>
              <a:t>Pre-Processing</a:t>
            </a:r>
            <a:br>
              <a:rPr lang="en-US" sz="3200" b="1" i="0" u="none" strike="noStrike" kern="1200" baseline="0" dirty="0">
                <a:solidFill>
                  <a:srgbClr val="FFFFFF"/>
                </a:solidFill>
              </a:rPr>
            </a:br>
            <a:br>
              <a:rPr lang="en-US" sz="3200" b="1" i="0" u="none" strike="noStrike" kern="1200" baseline="0" dirty="0">
                <a:solidFill>
                  <a:srgbClr val="FFFFFF"/>
                </a:solidFill>
              </a:rPr>
            </a:br>
            <a:r>
              <a:rPr lang="en-US" sz="3200" b="1" dirty="0">
                <a:solidFill>
                  <a:srgbClr val="FFFFFF"/>
                </a:solidFill>
              </a:rPr>
              <a:t>Importing Data</a:t>
            </a:r>
            <a:endParaRPr lang="en-US" sz="3200" dirty="0">
              <a:solidFill>
                <a:srgbClr val="FFFFFF"/>
              </a:solidFill>
            </a:endParaRPr>
          </a:p>
        </p:txBody>
      </p:sp>
      <p:sp>
        <p:nvSpPr>
          <p:cNvPr id="3" name="Subtitle 2">
            <a:extLst>
              <a:ext uri="{FF2B5EF4-FFF2-40B4-BE49-F238E27FC236}">
                <a16:creationId xmlns:a16="http://schemas.microsoft.com/office/drawing/2014/main" id="{5529FF86-B66C-19BE-2827-674382FF970D}"/>
              </a:ext>
            </a:extLst>
          </p:cNvPr>
          <p:cNvSpPr>
            <a:spLocks noGrp="1"/>
          </p:cNvSpPr>
          <p:nvPr>
            <p:ph type="subTitle" idx="1"/>
          </p:nvPr>
        </p:nvSpPr>
        <p:spPr>
          <a:xfrm>
            <a:off x="5608320" y="1746746"/>
            <a:ext cx="4699208" cy="3455174"/>
          </a:xfrm>
        </p:spPr>
        <p:txBody>
          <a:bodyPr anchor="b">
            <a:normAutofit/>
          </a:bodyPr>
          <a:lstStyle/>
          <a:p>
            <a:pPr marL="342900" indent="-342900" algn="l">
              <a:buFont typeface="Arial" panose="020B0604020202020204" pitchFamily="34" charset="0"/>
              <a:buChar char="•"/>
            </a:pPr>
            <a:r>
              <a:rPr lang="en-US" dirty="0" err="1"/>
              <a:t>st_read</a:t>
            </a:r>
            <a:r>
              <a:rPr lang="en-US" dirty="0"/>
              <a:t>() (sf package): Reads "shapes_NA.csv" into </a:t>
            </a:r>
            <a:r>
              <a:rPr lang="en-US" dirty="0" err="1"/>
              <a:t>polygons_data</a:t>
            </a:r>
            <a:r>
              <a:rPr lang="en-US" dirty="0"/>
              <a:t>, containing geographic polygon data.</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read.csv(): Reads "stores_NA.csv" into </a:t>
            </a:r>
            <a:r>
              <a:rPr lang="en-US" dirty="0" err="1"/>
              <a:t>stores_data</a:t>
            </a:r>
            <a:r>
              <a:rPr lang="en-US" dirty="0"/>
              <a:t>, detailing store locations </a:t>
            </a:r>
            <a:r>
              <a:rPr lang="en-US" sz="1100" dirty="0">
                <a:solidFill>
                  <a:srgbClr val="FFFFFF"/>
                </a:solidFill>
              </a:rPr>
              <a:t>and attributes.</a:t>
            </a:r>
          </a:p>
        </p:txBody>
      </p:sp>
    </p:spTree>
    <p:extLst>
      <p:ext uri="{BB962C8B-B14F-4D97-AF65-F5344CB8AC3E}">
        <p14:creationId xmlns:p14="http://schemas.microsoft.com/office/powerpoint/2010/main" val="1128219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extBox 1">
            <a:extLst>
              <a:ext uri="{FF2B5EF4-FFF2-40B4-BE49-F238E27FC236}">
                <a16:creationId xmlns:a16="http://schemas.microsoft.com/office/drawing/2014/main" id="{3F412E88-A9DC-958A-074F-22371D00C63C}"/>
              </a:ext>
            </a:extLst>
          </p:cNvPr>
          <p:cNvSpPr txBox="1"/>
          <p:nvPr/>
        </p:nvSpPr>
        <p:spPr>
          <a:xfrm>
            <a:off x="660041" y="2767106"/>
            <a:ext cx="2880828" cy="3071906"/>
          </a:xfrm>
          <a:prstGeom prst="rect">
            <a:avLst/>
          </a:prstGeom>
        </p:spPr>
        <p:txBody>
          <a:bodyPr vert="horz" lIns="91440" tIns="45720" rIns="91440" bIns="45720" rtlCol="0" anchor="t">
            <a:normAutofit/>
          </a:bodyPr>
          <a:lstStyle/>
          <a:p>
            <a:pPr algn="ctr">
              <a:lnSpc>
                <a:spcPct val="90000"/>
              </a:lnSpc>
              <a:spcBef>
                <a:spcPct val="0"/>
              </a:spcBef>
              <a:spcAft>
                <a:spcPts val="600"/>
              </a:spcAft>
            </a:pPr>
            <a:r>
              <a:rPr lang="en-US" sz="3200" b="1" i="0" u="none" strike="noStrike" kern="1200" baseline="0" dirty="0">
                <a:solidFill>
                  <a:srgbClr val="FFFFFF"/>
                </a:solidFill>
                <a:latin typeface="+mj-lt"/>
                <a:ea typeface="+mj-ea"/>
                <a:cs typeface="+mj-cs"/>
              </a:rPr>
              <a:t>Pre-Processing</a:t>
            </a:r>
            <a:br>
              <a:rPr lang="en-US" sz="3200" b="1" i="0" u="none" strike="noStrike" kern="1200" baseline="0" dirty="0">
                <a:solidFill>
                  <a:srgbClr val="FFFFFF"/>
                </a:solidFill>
                <a:latin typeface="+mj-lt"/>
                <a:ea typeface="+mj-ea"/>
                <a:cs typeface="+mj-cs"/>
              </a:rPr>
            </a:br>
            <a:br>
              <a:rPr lang="en-US" sz="3200" b="1" i="0" u="none" strike="noStrike" kern="1200" baseline="0" dirty="0">
                <a:solidFill>
                  <a:srgbClr val="FFFFFF"/>
                </a:solidFill>
                <a:latin typeface="+mj-lt"/>
                <a:ea typeface="+mj-ea"/>
                <a:cs typeface="+mj-cs"/>
              </a:rPr>
            </a:br>
            <a:r>
              <a:rPr lang="en-US" sz="3200" b="1" i="0" u="none" strike="noStrike" kern="1200" baseline="0" dirty="0">
                <a:solidFill>
                  <a:srgbClr val="FFFFFF"/>
                </a:solidFill>
                <a:latin typeface="+mj-lt"/>
                <a:ea typeface="+mj-ea"/>
                <a:cs typeface="+mj-cs"/>
              </a:rPr>
              <a:t>Assigning microcode </a:t>
            </a:r>
          </a:p>
          <a:p>
            <a:pPr algn="ctr">
              <a:lnSpc>
                <a:spcPct val="90000"/>
              </a:lnSpc>
              <a:spcBef>
                <a:spcPct val="0"/>
              </a:spcBef>
              <a:spcAft>
                <a:spcPts val="600"/>
              </a:spcAft>
            </a:pPr>
            <a:r>
              <a:rPr lang="en-US" sz="3200" b="1" i="0" u="none" strike="noStrike" kern="1200" baseline="0" dirty="0">
                <a:solidFill>
                  <a:srgbClr val="FFFFFF"/>
                </a:solidFill>
                <a:latin typeface="+mj-lt"/>
                <a:ea typeface="+mj-ea"/>
                <a:cs typeface="+mj-cs"/>
              </a:rPr>
              <a:t>to store</a:t>
            </a:r>
            <a:endParaRPr lang="en-US" sz="3200" kern="1200" dirty="0">
              <a:solidFill>
                <a:srgbClr val="FFFFFF"/>
              </a:solidFill>
              <a:latin typeface="+mj-lt"/>
              <a:ea typeface="+mj-ea"/>
              <a:cs typeface="+mj-cs"/>
            </a:endParaRPr>
          </a:p>
        </p:txBody>
      </p:sp>
      <p:sp>
        <p:nvSpPr>
          <p:cNvPr id="5" name="TextBox 4">
            <a:extLst>
              <a:ext uri="{FF2B5EF4-FFF2-40B4-BE49-F238E27FC236}">
                <a16:creationId xmlns:a16="http://schemas.microsoft.com/office/drawing/2014/main" id="{283B802B-0366-2660-BDAB-38E28FEFECC4}"/>
              </a:ext>
            </a:extLst>
          </p:cNvPr>
          <p:cNvSpPr txBox="1"/>
          <p:nvPr/>
        </p:nvSpPr>
        <p:spPr>
          <a:xfrm>
            <a:off x="5562614" y="822254"/>
            <a:ext cx="5313709" cy="5016758"/>
          </a:xfrm>
          <a:prstGeom prst="rect">
            <a:avLst/>
          </a:prstGeom>
          <a:noFill/>
        </p:spPr>
        <p:txBody>
          <a:bodyPr wrap="square" rtlCol="0">
            <a:spAutoFit/>
          </a:bodyPr>
          <a:lstStyle/>
          <a:p>
            <a:r>
              <a:rPr lang="en-US" sz="2000" dirty="0"/>
              <a:t>The process assigns </a:t>
            </a:r>
            <a:r>
              <a:rPr lang="en-US" sz="2000" dirty="0" err="1"/>
              <a:t>microcodes</a:t>
            </a:r>
            <a:r>
              <a:rPr lang="en-US" sz="2000" dirty="0"/>
              <a:t> to stores based on their location relative to polygons:</a:t>
            </a:r>
          </a:p>
          <a:p>
            <a:endParaRPr lang="en-US" sz="2000" dirty="0"/>
          </a:p>
          <a:p>
            <a:pPr marL="285750" indent="-285750">
              <a:buFont typeface="Arial" panose="020B0604020202020204" pitchFamily="34" charset="0"/>
              <a:buChar char="•"/>
            </a:pPr>
            <a:r>
              <a:rPr lang="en-US" sz="2000" dirty="0"/>
              <a:t>Initialize "microcode" Column: Adds "microcode" to </a:t>
            </a:r>
            <a:r>
              <a:rPr lang="en-US" sz="2000" dirty="0" err="1"/>
              <a:t>stores_data</a:t>
            </a:r>
            <a:r>
              <a:rPr lang="en-US" sz="2000" dirty="0"/>
              <a:t>, set to NA.</a:t>
            </a:r>
          </a:p>
          <a:p>
            <a:pPr marL="285750" indent="-285750">
              <a:buFont typeface="Arial" panose="020B0604020202020204" pitchFamily="34" charset="0"/>
              <a:buChar char="•"/>
            </a:pPr>
            <a:r>
              <a:rPr lang="en-US" sz="2000" dirty="0"/>
              <a:t>Spatial Join: Iterates through </a:t>
            </a:r>
            <a:r>
              <a:rPr lang="en-US" sz="2000" dirty="0" err="1"/>
              <a:t>stores_data</a:t>
            </a:r>
            <a:r>
              <a:rPr lang="en-US" sz="2000" dirty="0"/>
              <a:t>, creating point geometries for store locations.</a:t>
            </a:r>
          </a:p>
          <a:p>
            <a:pPr marL="285750" indent="-285750">
              <a:buFont typeface="Arial" panose="020B0604020202020204" pitchFamily="34" charset="0"/>
              <a:buChar char="•"/>
            </a:pPr>
            <a:r>
              <a:rPr lang="en-US" sz="2000" dirty="0"/>
              <a:t>Uses </a:t>
            </a:r>
            <a:r>
              <a:rPr lang="en-US" sz="2000" dirty="0" err="1"/>
              <a:t>st_within</a:t>
            </a:r>
            <a:r>
              <a:rPr lang="en-US" sz="2000" dirty="0"/>
              <a:t>() to check if stores are in any </a:t>
            </a:r>
            <a:r>
              <a:rPr lang="en-US" sz="2000" dirty="0" err="1"/>
              <a:t>polygons_sf</a:t>
            </a:r>
            <a:r>
              <a:rPr lang="en-US" sz="2000" dirty="0"/>
              <a:t> polygon, assigning matching </a:t>
            </a:r>
            <a:r>
              <a:rPr lang="en-US" sz="2000" dirty="0" err="1"/>
              <a:t>microcodes</a:t>
            </a:r>
            <a:r>
              <a:rPr lang="en-US" sz="2000" dirty="0"/>
              <a:t> to "microcode".</a:t>
            </a:r>
          </a:p>
          <a:p>
            <a:pPr marL="285750" indent="-285750">
              <a:buFont typeface="Arial" panose="020B0604020202020204" pitchFamily="34" charset="0"/>
              <a:buChar char="•"/>
            </a:pPr>
            <a:r>
              <a:rPr lang="en-US" sz="2000" dirty="0"/>
              <a:t>Export Results: Updates </a:t>
            </a:r>
            <a:r>
              <a:rPr lang="en-US" sz="2000" dirty="0" err="1"/>
              <a:t>stores_data</a:t>
            </a:r>
            <a:r>
              <a:rPr lang="en-US" sz="2000" dirty="0"/>
              <a:t> with </a:t>
            </a:r>
            <a:r>
              <a:rPr lang="en-US" sz="2000" dirty="0" err="1"/>
              <a:t>microcodes</a:t>
            </a:r>
            <a:r>
              <a:rPr lang="en-US" sz="2000" dirty="0"/>
              <a:t> and exports to "result.csv" without row names.</a:t>
            </a:r>
          </a:p>
          <a:p>
            <a:endParaRPr lang="en-US" sz="2000" dirty="0"/>
          </a:p>
          <a:p>
            <a:r>
              <a:rPr lang="en-US" sz="2000" dirty="0"/>
              <a:t>This approach spatially links stores to polygons, enriching store data with geographic </a:t>
            </a:r>
            <a:r>
              <a:rPr lang="en-US" sz="2000" dirty="0" err="1"/>
              <a:t>microcodes</a:t>
            </a:r>
            <a:r>
              <a:rPr lang="en-US" sz="2000" dirty="0"/>
              <a:t>.</a:t>
            </a:r>
          </a:p>
        </p:txBody>
      </p:sp>
    </p:spTree>
    <p:extLst>
      <p:ext uri="{BB962C8B-B14F-4D97-AF65-F5344CB8AC3E}">
        <p14:creationId xmlns:p14="http://schemas.microsoft.com/office/powerpoint/2010/main" val="2907756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extBox 1">
            <a:extLst>
              <a:ext uri="{FF2B5EF4-FFF2-40B4-BE49-F238E27FC236}">
                <a16:creationId xmlns:a16="http://schemas.microsoft.com/office/drawing/2014/main" id="{A2C2C4FF-8086-591C-5657-504C26814B4B}"/>
              </a:ext>
            </a:extLst>
          </p:cNvPr>
          <p:cNvSpPr txBox="1"/>
          <p:nvPr/>
        </p:nvSpPr>
        <p:spPr>
          <a:xfrm>
            <a:off x="660041" y="2767106"/>
            <a:ext cx="2880828" cy="3071906"/>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200" b="1" i="0" u="none" strike="noStrike" kern="1200" baseline="0" dirty="0">
                <a:solidFill>
                  <a:srgbClr val="FFFFFF"/>
                </a:solidFill>
                <a:latin typeface="+mj-lt"/>
                <a:ea typeface="+mj-ea"/>
                <a:cs typeface="+mj-cs"/>
              </a:rPr>
              <a:t>Pre-Processing</a:t>
            </a:r>
            <a:br>
              <a:rPr lang="en-US" sz="3200" b="1" i="0" u="none" strike="noStrike" kern="1200" baseline="0" dirty="0">
                <a:solidFill>
                  <a:srgbClr val="FFFFFF"/>
                </a:solidFill>
                <a:latin typeface="+mj-lt"/>
                <a:ea typeface="+mj-ea"/>
                <a:cs typeface="+mj-cs"/>
              </a:rPr>
            </a:br>
            <a:br>
              <a:rPr lang="en-US" sz="3200" b="1" i="0" u="none" strike="noStrike" kern="1200" baseline="0" dirty="0">
                <a:solidFill>
                  <a:srgbClr val="FFFFFF"/>
                </a:solidFill>
                <a:latin typeface="+mj-lt"/>
                <a:ea typeface="+mj-ea"/>
                <a:cs typeface="+mj-cs"/>
              </a:rPr>
            </a:br>
            <a:r>
              <a:rPr lang="en-US" sz="3200" b="1" i="0" u="none" strike="noStrike" kern="1200" baseline="0" dirty="0">
                <a:solidFill>
                  <a:srgbClr val="FFFFFF"/>
                </a:solidFill>
                <a:latin typeface="+mj-lt"/>
                <a:ea typeface="+mj-ea"/>
                <a:cs typeface="+mj-cs"/>
              </a:rPr>
              <a:t>Joining Data</a:t>
            </a:r>
            <a:endParaRPr lang="en-US" sz="3200" kern="1200" dirty="0">
              <a:solidFill>
                <a:srgbClr val="FFFFFF"/>
              </a:solidFill>
              <a:latin typeface="+mj-lt"/>
              <a:ea typeface="+mj-ea"/>
              <a:cs typeface="+mj-cs"/>
            </a:endParaRPr>
          </a:p>
        </p:txBody>
      </p:sp>
      <p:sp>
        <p:nvSpPr>
          <p:cNvPr id="3" name="TextBox 2">
            <a:extLst>
              <a:ext uri="{FF2B5EF4-FFF2-40B4-BE49-F238E27FC236}">
                <a16:creationId xmlns:a16="http://schemas.microsoft.com/office/drawing/2014/main" id="{D91A0E3F-C730-2A4B-7421-F78FACDF409E}"/>
              </a:ext>
            </a:extLst>
          </p:cNvPr>
          <p:cNvSpPr txBox="1"/>
          <p:nvPr/>
        </p:nvSpPr>
        <p:spPr>
          <a:xfrm>
            <a:off x="5262909" y="589280"/>
            <a:ext cx="5913120" cy="5909310"/>
          </a:xfrm>
          <a:prstGeom prst="rect">
            <a:avLst/>
          </a:prstGeom>
          <a:noFill/>
        </p:spPr>
        <p:txBody>
          <a:bodyPr wrap="square" rtlCol="0">
            <a:spAutoFit/>
          </a:bodyPr>
          <a:lstStyle/>
          <a:p>
            <a:r>
              <a:rPr lang="en-US" dirty="0"/>
              <a:t>The process involves reading data from CSV files and merging data frames based on a common column:</a:t>
            </a:r>
          </a:p>
          <a:p>
            <a:endParaRPr lang="en-US" dirty="0"/>
          </a:p>
          <a:p>
            <a:r>
              <a:rPr lang="en-US" b="1" dirty="0"/>
              <a:t>Read CSV Files:</a:t>
            </a:r>
          </a:p>
          <a:p>
            <a:endParaRPr lang="en-US" dirty="0"/>
          </a:p>
          <a:p>
            <a:pPr marL="285750" indent="-285750">
              <a:buFont typeface="Arial" panose="020B0604020202020204" pitchFamily="34" charset="0"/>
              <a:buChar char="•"/>
            </a:pPr>
            <a:r>
              <a:rPr lang="en-US" dirty="0" err="1"/>
              <a:t>df_socio</a:t>
            </a:r>
            <a:r>
              <a:rPr lang="en-US" dirty="0"/>
              <a:t> from 'socio_demo_NA.csv': Contains socio-demographic data.</a:t>
            </a:r>
          </a:p>
          <a:p>
            <a:pPr marL="285750" indent="-285750">
              <a:buFont typeface="Arial" panose="020B0604020202020204" pitchFamily="34" charset="0"/>
              <a:buChar char="•"/>
            </a:pPr>
            <a:r>
              <a:rPr lang="en-US" dirty="0" err="1"/>
              <a:t>df_gravitation</a:t>
            </a:r>
            <a:r>
              <a:rPr lang="en-US" dirty="0"/>
              <a:t> from 'gravitation_NA.csv': Contains data on gravitation.</a:t>
            </a:r>
          </a:p>
          <a:p>
            <a:pPr marL="285750" indent="-285750">
              <a:buFont typeface="Arial" panose="020B0604020202020204" pitchFamily="34" charset="0"/>
              <a:buChar char="•"/>
            </a:pPr>
            <a:r>
              <a:rPr lang="en-US" dirty="0" err="1"/>
              <a:t>df_store_microcode</a:t>
            </a:r>
            <a:r>
              <a:rPr lang="en-US" dirty="0"/>
              <a:t> from 'result.csv': Contains store data with </a:t>
            </a:r>
            <a:r>
              <a:rPr lang="en-US" dirty="0" err="1"/>
              <a:t>microcodes</a:t>
            </a:r>
            <a:r>
              <a:rPr lang="en-US" dirty="0"/>
              <a:t>.</a:t>
            </a:r>
          </a:p>
          <a:p>
            <a:pPr marL="285750" indent="-285750">
              <a:buFont typeface="Arial" panose="020B0604020202020204" pitchFamily="34" charset="0"/>
              <a:buChar char="•"/>
            </a:pPr>
            <a:endParaRPr lang="en-US" dirty="0"/>
          </a:p>
          <a:p>
            <a:r>
              <a:rPr lang="en-US" b="1" dirty="0"/>
              <a:t>Merge Data Frames:</a:t>
            </a:r>
          </a:p>
          <a:p>
            <a:endParaRPr lang="en-US" dirty="0"/>
          </a:p>
          <a:p>
            <a:pPr marL="285750" indent="-285750">
              <a:buFont typeface="Arial" panose="020B0604020202020204" pitchFamily="34" charset="0"/>
              <a:buChar char="•"/>
            </a:pPr>
            <a:r>
              <a:rPr lang="en-US" dirty="0"/>
              <a:t>Performs a left join of </a:t>
            </a:r>
            <a:r>
              <a:rPr lang="en-US" dirty="0" err="1"/>
              <a:t>df_store_microcode</a:t>
            </a:r>
            <a:r>
              <a:rPr lang="en-US" dirty="0"/>
              <a:t> with </a:t>
            </a:r>
            <a:r>
              <a:rPr lang="en-US" dirty="0" err="1"/>
              <a:t>df_socio</a:t>
            </a:r>
            <a:r>
              <a:rPr lang="en-US" dirty="0"/>
              <a:t> on "microcode", resulting in </a:t>
            </a:r>
            <a:r>
              <a:rPr lang="en-US" dirty="0" err="1"/>
              <a:t>merged_data</a:t>
            </a:r>
            <a:r>
              <a:rPr lang="en-US" dirty="0"/>
              <a:t>. This retains all rows from </a:t>
            </a:r>
            <a:r>
              <a:rPr lang="en-US" dirty="0" err="1"/>
              <a:t>df_store_microcode</a:t>
            </a:r>
            <a:r>
              <a:rPr lang="en-US" dirty="0"/>
              <a:t> while adding matching socio-demographic data from </a:t>
            </a:r>
            <a:r>
              <a:rPr lang="en-US" dirty="0" err="1"/>
              <a:t>df_socio</a:t>
            </a:r>
            <a:r>
              <a:rPr lang="en-US" dirty="0"/>
              <a:t>.</a:t>
            </a:r>
          </a:p>
          <a:p>
            <a:endParaRPr lang="en-US" dirty="0"/>
          </a:p>
          <a:p>
            <a:r>
              <a:rPr lang="en-US" dirty="0"/>
              <a:t>This approach integrates socio-demographic information with store </a:t>
            </a:r>
            <a:r>
              <a:rPr lang="en-US" dirty="0" err="1"/>
              <a:t>microcodes</a:t>
            </a:r>
            <a:r>
              <a:rPr lang="en-US" dirty="0"/>
              <a:t> for comprehensive analysis.</a:t>
            </a:r>
          </a:p>
        </p:txBody>
      </p:sp>
    </p:spTree>
    <p:extLst>
      <p:ext uri="{BB962C8B-B14F-4D97-AF65-F5344CB8AC3E}">
        <p14:creationId xmlns:p14="http://schemas.microsoft.com/office/powerpoint/2010/main" val="3844551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E32165DE-DB40-F30D-26C1-0E9BEC755896}"/>
              </a:ext>
            </a:extLst>
          </p:cNvPr>
          <p:cNvSpPr txBox="1"/>
          <p:nvPr/>
        </p:nvSpPr>
        <p:spPr>
          <a:xfrm>
            <a:off x="492084" y="3062147"/>
            <a:ext cx="3052293" cy="3531403"/>
          </a:xfrm>
          <a:prstGeom prst="rect">
            <a:avLst/>
          </a:prstGeom>
        </p:spPr>
        <p:txBody>
          <a:bodyPr vert="horz" lIns="91440" tIns="45720" rIns="91440" bIns="45720" rtlCol="0" anchor="t">
            <a:normAutofit/>
          </a:bodyPr>
          <a:lstStyle/>
          <a:p>
            <a:pPr algn="r">
              <a:lnSpc>
                <a:spcPct val="90000"/>
              </a:lnSpc>
              <a:spcBef>
                <a:spcPct val="0"/>
              </a:spcBef>
              <a:spcAft>
                <a:spcPts val="600"/>
              </a:spcAft>
            </a:pPr>
            <a:r>
              <a:rPr lang="en-US" sz="3200" b="1" i="0" u="none" strike="noStrike" baseline="0" dirty="0">
                <a:solidFill>
                  <a:srgbClr val="FFFFFF"/>
                </a:solidFill>
                <a:latin typeface="+mj-lt"/>
                <a:ea typeface="+mj-ea"/>
                <a:cs typeface="+mj-cs"/>
              </a:rPr>
              <a:t>Data Cleaning</a:t>
            </a:r>
            <a:endParaRPr lang="en-US" sz="3200" dirty="0">
              <a:solidFill>
                <a:srgbClr val="FFFFFF"/>
              </a:solidFill>
              <a:latin typeface="+mj-lt"/>
              <a:ea typeface="+mj-ea"/>
              <a:cs typeface="+mj-cs"/>
            </a:endParaRPr>
          </a:p>
        </p:txBody>
      </p:sp>
      <p:sp>
        <p:nvSpPr>
          <p:cNvPr id="8" name="TextBox 7">
            <a:extLst>
              <a:ext uri="{FF2B5EF4-FFF2-40B4-BE49-F238E27FC236}">
                <a16:creationId xmlns:a16="http://schemas.microsoft.com/office/drawing/2014/main" id="{C50ED279-F142-7E48-0F9D-6124F874A419}"/>
              </a:ext>
            </a:extLst>
          </p:cNvPr>
          <p:cNvSpPr txBox="1"/>
          <p:nvPr/>
        </p:nvSpPr>
        <p:spPr>
          <a:xfrm>
            <a:off x="5561118" y="1175751"/>
            <a:ext cx="4974088" cy="4524315"/>
          </a:xfrm>
          <a:prstGeom prst="rect">
            <a:avLst/>
          </a:prstGeom>
          <a:noFill/>
        </p:spPr>
        <p:txBody>
          <a:bodyPr wrap="square" rtlCol="0">
            <a:spAutoFit/>
          </a:bodyPr>
          <a:lstStyle/>
          <a:p>
            <a:pPr marL="342900" indent="-342900">
              <a:buFont typeface="Arial" panose="020B0604020202020204" pitchFamily="34" charset="0"/>
              <a:buChar char="•"/>
            </a:pPr>
            <a:r>
              <a:rPr lang="en-US" sz="2400" dirty="0"/>
              <a:t>Removes specific unnecessary columns (Lat, Long, </a:t>
            </a:r>
            <a:r>
              <a:rPr lang="en-US" sz="2400" dirty="0" err="1"/>
              <a:t>Provincia</a:t>
            </a:r>
            <a:r>
              <a:rPr lang="en-US" sz="2400" dirty="0"/>
              <a:t>, province, region) from the </a:t>
            </a:r>
            <a:r>
              <a:rPr lang="en-US" sz="2400" dirty="0" err="1"/>
              <a:t>dataframe</a:t>
            </a:r>
            <a:r>
              <a:rPr lang="en-US" sz="2400" dirty="0"/>
              <a:t>.</a:t>
            </a:r>
          </a:p>
          <a:p>
            <a:pPr marL="342900" indent="-342900">
              <a:buFont typeface="Arial" panose="020B0604020202020204" pitchFamily="34" charset="0"/>
              <a:buChar char="•"/>
            </a:pPr>
            <a:r>
              <a:rPr lang="en-US" sz="2400" dirty="0"/>
              <a:t>Calculates total missing values in the dataset using is.na() and sum().</a:t>
            </a:r>
          </a:p>
          <a:p>
            <a:pPr marL="342900" indent="-342900">
              <a:buFont typeface="Arial" panose="020B0604020202020204" pitchFamily="34" charset="0"/>
              <a:buChar char="•"/>
            </a:pPr>
            <a:r>
              <a:rPr lang="en-US" sz="2400" dirty="0"/>
              <a:t>Determines missing values per column with is.na() and </a:t>
            </a:r>
            <a:r>
              <a:rPr lang="en-US" sz="2400" dirty="0" err="1"/>
              <a:t>colSums</a:t>
            </a:r>
            <a:r>
              <a:rPr lang="en-US" sz="2400" dirty="0"/>
              <a:t>().</a:t>
            </a:r>
          </a:p>
          <a:p>
            <a:pPr marL="342900" indent="-342900">
              <a:buFont typeface="Arial" panose="020B0604020202020204" pitchFamily="34" charset="0"/>
              <a:buChar char="•"/>
            </a:pPr>
            <a:r>
              <a:rPr lang="en-US" sz="2400" dirty="0"/>
              <a:t>Removes rows with any missing values using </a:t>
            </a:r>
            <a:r>
              <a:rPr lang="en-US" sz="2400" dirty="0" err="1"/>
              <a:t>na.omit</a:t>
            </a:r>
            <a:r>
              <a:rPr lang="en-US" sz="2400" dirty="0"/>
              <a:t>(), ensuring analysis is based on complete data to avoid biases or inaccuracies.</a:t>
            </a:r>
          </a:p>
        </p:txBody>
      </p:sp>
    </p:spTree>
    <p:extLst>
      <p:ext uri="{BB962C8B-B14F-4D97-AF65-F5344CB8AC3E}">
        <p14:creationId xmlns:p14="http://schemas.microsoft.com/office/powerpoint/2010/main" val="629835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extBox 1">
            <a:extLst>
              <a:ext uri="{FF2B5EF4-FFF2-40B4-BE49-F238E27FC236}">
                <a16:creationId xmlns:a16="http://schemas.microsoft.com/office/drawing/2014/main" id="{33D2CAD9-9246-917E-FEA4-582243F041C7}"/>
              </a:ext>
            </a:extLst>
          </p:cNvPr>
          <p:cNvSpPr txBox="1"/>
          <p:nvPr/>
        </p:nvSpPr>
        <p:spPr>
          <a:xfrm>
            <a:off x="1314824" y="735106"/>
            <a:ext cx="10053763" cy="292847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i="0" u="none" strike="noStrike" kern="1200" baseline="0">
                <a:solidFill>
                  <a:srgbClr val="FFFFFF"/>
                </a:solidFill>
                <a:latin typeface="+mj-lt"/>
                <a:ea typeface="+mj-ea"/>
                <a:cs typeface="+mj-cs"/>
              </a:rPr>
              <a:t>Descriptive Statistics</a:t>
            </a:r>
            <a:endParaRPr lang="en-US" sz="4800" kern="1200">
              <a:solidFill>
                <a:srgbClr val="FFFFFF"/>
              </a:solidFill>
              <a:latin typeface="+mj-lt"/>
              <a:ea typeface="+mj-ea"/>
              <a:cs typeface="+mj-cs"/>
            </a:endParaRPr>
          </a:p>
        </p:txBody>
      </p:sp>
    </p:spTree>
    <p:extLst>
      <p:ext uri="{BB962C8B-B14F-4D97-AF65-F5344CB8AC3E}">
        <p14:creationId xmlns:p14="http://schemas.microsoft.com/office/powerpoint/2010/main" val="2293564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876FB-2A40-8F77-E996-7C964DE05B14}"/>
              </a:ext>
            </a:extLst>
          </p:cNvPr>
          <p:cNvSpPr>
            <a:spLocks noGrp="1"/>
          </p:cNvSpPr>
          <p:nvPr>
            <p:ph type="title"/>
          </p:nvPr>
        </p:nvSpPr>
        <p:spPr>
          <a:xfrm>
            <a:off x="574039" y="620077"/>
            <a:ext cx="2910840" cy="4887595"/>
          </a:xfrm>
        </p:spPr>
        <p:txBody>
          <a:bodyPr>
            <a:normAutofit/>
          </a:bodyPr>
          <a:lstStyle/>
          <a:p>
            <a:pPr marL="0" marR="0" algn="ctr">
              <a:lnSpc>
                <a:spcPct val="106000"/>
              </a:lnSpc>
              <a:spcBef>
                <a:spcPts val="200"/>
              </a:spcBef>
              <a:spcAft>
                <a:spcPts val="0"/>
              </a:spcAft>
            </a:pPr>
            <a:r>
              <a:rPr lang="en-US" sz="3200" b="1" kern="150" dirty="0" err="1">
                <a:effectLst/>
                <a:latin typeface="Calibri Light" panose="020F0302020204030204" pitchFamily="34" charset="0"/>
                <a:ea typeface="Times New Roman" panose="02020603050405020304" pitchFamily="18" charset="0"/>
                <a:cs typeface="Times New Roman" panose="02020603050405020304" pitchFamily="18" charset="0"/>
              </a:rPr>
              <a:t>Graphicall</a:t>
            </a:r>
            <a:r>
              <a:rPr lang="en-US" sz="3200" b="1" kern="150" dirty="0">
                <a:effectLst/>
                <a:latin typeface="Calibri Light" panose="020F0302020204030204" pitchFamily="34" charset="0"/>
                <a:ea typeface="Times New Roman" panose="02020603050405020304" pitchFamily="18" charset="0"/>
                <a:cs typeface="Times New Roman" panose="02020603050405020304" pitchFamily="18" charset="0"/>
              </a:rPr>
              <a:t> </a:t>
            </a:r>
            <a:r>
              <a:rPr lang="en-US" sz="3200" b="1" kern="150" dirty="0" err="1">
                <a:effectLst/>
                <a:latin typeface="Calibri Light" panose="020F0302020204030204" pitchFamily="34" charset="0"/>
                <a:ea typeface="Times New Roman" panose="02020603050405020304" pitchFamily="18" charset="0"/>
                <a:cs typeface="Times New Roman" panose="02020603050405020304" pitchFamily="18" charset="0"/>
              </a:rPr>
              <a:t>representaion</a:t>
            </a:r>
            <a:r>
              <a:rPr lang="en-US" sz="3200" b="1" kern="150" dirty="0">
                <a:effectLst/>
                <a:latin typeface="Calibri Light" panose="020F0302020204030204" pitchFamily="34" charset="0"/>
                <a:ea typeface="Times New Roman" panose="02020603050405020304" pitchFamily="18" charset="0"/>
                <a:cs typeface="Times New Roman" panose="02020603050405020304" pitchFamily="18" charset="0"/>
              </a:rPr>
              <a:t> </a:t>
            </a:r>
            <a:br>
              <a:rPr lang="en-US" sz="3200" b="1" kern="150" dirty="0">
                <a:effectLst/>
                <a:latin typeface="Calibri Light" panose="020F0302020204030204" pitchFamily="34" charset="0"/>
                <a:ea typeface="Times New Roman" panose="02020603050405020304" pitchFamily="18" charset="0"/>
                <a:cs typeface="Times New Roman" panose="02020603050405020304" pitchFamily="18" charset="0"/>
              </a:rPr>
            </a:br>
            <a:r>
              <a:rPr lang="en-US" sz="3200" b="1" kern="150" dirty="0">
                <a:effectLst/>
                <a:latin typeface="Calibri Light" panose="020F0302020204030204" pitchFamily="34" charset="0"/>
                <a:ea typeface="Times New Roman" panose="02020603050405020304" pitchFamily="18" charset="0"/>
                <a:cs typeface="Times New Roman" panose="02020603050405020304" pitchFamily="18" charset="0"/>
              </a:rPr>
              <a:t>of Stores </a:t>
            </a:r>
            <a:br>
              <a:rPr lang="en-US" sz="3200" b="1" kern="150" dirty="0">
                <a:effectLst/>
                <a:latin typeface="Calibri Light" panose="020F0302020204030204" pitchFamily="34" charset="0"/>
                <a:ea typeface="Times New Roman" panose="02020603050405020304" pitchFamily="18" charset="0"/>
                <a:cs typeface="Times New Roman" panose="02020603050405020304" pitchFamily="18" charset="0"/>
              </a:rPr>
            </a:br>
            <a:r>
              <a:rPr lang="en-US" sz="3200" b="1" kern="150" dirty="0">
                <a:effectLst/>
                <a:latin typeface="Calibri Light" panose="020F0302020204030204" pitchFamily="34" charset="0"/>
                <a:ea typeface="Times New Roman" panose="02020603050405020304" pitchFamily="18" charset="0"/>
                <a:cs typeface="Times New Roman" panose="02020603050405020304" pitchFamily="18" charset="0"/>
              </a:rPr>
              <a:t>on map according to potential</a:t>
            </a:r>
          </a:p>
        </p:txBody>
      </p:sp>
      <p:pic>
        <p:nvPicPr>
          <p:cNvPr id="4" name="Picture 3">
            <a:extLst>
              <a:ext uri="{FF2B5EF4-FFF2-40B4-BE49-F238E27FC236}">
                <a16:creationId xmlns:a16="http://schemas.microsoft.com/office/drawing/2014/main" id="{B961D781-9165-52EB-4480-047658B2AD2A}"/>
              </a:ext>
            </a:extLst>
          </p:cNvPr>
          <p:cNvPicPr>
            <a:picLocks noChangeAspect="1"/>
          </p:cNvPicPr>
          <p:nvPr/>
        </p:nvPicPr>
        <p:blipFill>
          <a:blip r:embed="rId2"/>
          <a:stretch>
            <a:fillRect/>
          </a:stretch>
        </p:blipFill>
        <p:spPr>
          <a:xfrm>
            <a:off x="3484879" y="-365125"/>
            <a:ext cx="8270241" cy="6858000"/>
          </a:xfrm>
          <a:prstGeom prst="rect">
            <a:avLst/>
          </a:prstGeom>
        </p:spPr>
      </p:pic>
    </p:spTree>
    <p:extLst>
      <p:ext uri="{BB962C8B-B14F-4D97-AF65-F5344CB8AC3E}">
        <p14:creationId xmlns:p14="http://schemas.microsoft.com/office/powerpoint/2010/main" val="1984785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B44F7C-2902-2B10-D4D9-1C761DCB83AA}"/>
              </a:ext>
            </a:extLst>
          </p:cNvPr>
          <p:cNvSpPr txBox="1"/>
          <p:nvPr/>
        </p:nvSpPr>
        <p:spPr>
          <a:xfrm>
            <a:off x="904240" y="3136612"/>
            <a:ext cx="2509520" cy="584775"/>
          </a:xfrm>
          <a:prstGeom prst="rect">
            <a:avLst/>
          </a:prstGeom>
          <a:noFill/>
        </p:spPr>
        <p:txBody>
          <a:bodyPr wrap="square" rtlCol="0">
            <a:spAutoFit/>
          </a:bodyPr>
          <a:lstStyle/>
          <a:p>
            <a:r>
              <a:rPr lang="en-US" sz="3200" dirty="0">
                <a:effectLst/>
                <a:latin typeface="Calibri" panose="020F0502020204030204" pitchFamily="34" charset="0"/>
                <a:ea typeface="Calibri" panose="020F0502020204030204" pitchFamily="34" charset="0"/>
                <a:cs typeface="Times New Roman" panose="02020603050405020304" pitchFamily="18" charset="0"/>
              </a:rPr>
              <a:t>Box plots</a:t>
            </a:r>
            <a:endParaRPr lang="en-US" sz="3200" dirty="0"/>
          </a:p>
        </p:txBody>
      </p:sp>
      <p:pic>
        <p:nvPicPr>
          <p:cNvPr id="4" name="Picture 3">
            <a:extLst>
              <a:ext uri="{FF2B5EF4-FFF2-40B4-BE49-F238E27FC236}">
                <a16:creationId xmlns:a16="http://schemas.microsoft.com/office/drawing/2014/main" id="{57B5169F-3F8D-42B0-072F-C1DB51E7FC1B}"/>
              </a:ext>
            </a:extLst>
          </p:cNvPr>
          <p:cNvPicPr>
            <a:picLocks noChangeAspect="1"/>
          </p:cNvPicPr>
          <p:nvPr/>
        </p:nvPicPr>
        <p:blipFill>
          <a:blip r:embed="rId2"/>
          <a:stretch>
            <a:fillRect/>
          </a:stretch>
        </p:blipFill>
        <p:spPr>
          <a:xfrm>
            <a:off x="2946400" y="387272"/>
            <a:ext cx="8199120" cy="6083456"/>
          </a:xfrm>
          <a:prstGeom prst="rect">
            <a:avLst/>
          </a:prstGeom>
        </p:spPr>
      </p:pic>
    </p:spTree>
    <p:extLst>
      <p:ext uri="{BB962C8B-B14F-4D97-AF65-F5344CB8AC3E}">
        <p14:creationId xmlns:p14="http://schemas.microsoft.com/office/powerpoint/2010/main" val="2579333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white background with text&#10;&#10;Description automatically generated">
            <a:extLst>
              <a:ext uri="{FF2B5EF4-FFF2-40B4-BE49-F238E27FC236}">
                <a16:creationId xmlns:a16="http://schemas.microsoft.com/office/drawing/2014/main" id="{D82B319D-F44D-2B99-6FC5-2A36F794A1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891317E2-7C4F-EC62-6CFC-E7AB51F1A1FE}"/>
              </a:ext>
            </a:extLst>
          </p:cNvPr>
          <p:cNvSpPr txBox="1"/>
          <p:nvPr/>
        </p:nvSpPr>
        <p:spPr>
          <a:xfrm>
            <a:off x="8879840" y="6339840"/>
            <a:ext cx="4297680" cy="369332"/>
          </a:xfrm>
          <a:prstGeom prst="rect">
            <a:avLst/>
          </a:prstGeom>
          <a:noFill/>
        </p:spPr>
        <p:txBody>
          <a:bodyPr wrap="square" rtlCol="0">
            <a:spAutoFit/>
          </a:bodyPr>
          <a:lstStyle/>
          <a:p>
            <a:r>
              <a:rPr lang="it-IT" sz="1800" b="1" i="0" u="none" strike="noStrike" baseline="0" dirty="0">
                <a:solidFill>
                  <a:schemeClr val="accent2">
                    <a:lumMod val="20000"/>
                    <a:lumOff val="80000"/>
                  </a:schemeClr>
                </a:solidFill>
                <a:latin typeface="SourceSansPro-Bold"/>
              </a:rPr>
              <a:t>Università di Napoli Federico II</a:t>
            </a:r>
            <a:endParaRPr lang="en-US" dirty="0">
              <a:solidFill>
                <a:schemeClr val="accent2">
                  <a:lumMod val="20000"/>
                  <a:lumOff val="80000"/>
                </a:schemeClr>
              </a:solidFill>
            </a:endParaRPr>
          </a:p>
        </p:txBody>
      </p:sp>
      <p:sp>
        <p:nvSpPr>
          <p:cNvPr id="5" name="TextBox 4">
            <a:extLst>
              <a:ext uri="{FF2B5EF4-FFF2-40B4-BE49-F238E27FC236}">
                <a16:creationId xmlns:a16="http://schemas.microsoft.com/office/drawing/2014/main" id="{E10545DF-3D9F-6962-82F4-7C68A0B05FB9}"/>
              </a:ext>
            </a:extLst>
          </p:cNvPr>
          <p:cNvSpPr txBox="1"/>
          <p:nvPr/>
        </p:nvSpPr>
        <p:spPr>
          <a:xfrm>
            <a:off x="5709920" y="999034"/>
            <a:ext cx="5831840" cy="1754326"/>
          </a:xfrm>
          <a:prstGeom prst="rect">
            <a:avLst/>
          </a:prstGeom>
          <a:noFill/>
        </p:spPr>
        <p:txBody>
          <a:bodyPr wrap="square" rtlCol="0">
            <a:spAutoFit/>
          </a:bodyPr>
          <a:lstStyle/>
          <a:p>
            <a:pPr algn="ctr"/>
            <a:r>
              <a:rPr lang="en-US" sz="3600" b="1" i="0" u="none" strike="noStrike" baseline="0" dirty="0">
                <a:solidFill>
                  <a:schemeClr val="bg1"/>
                </a:solidFill>
                <a:latin typeface="SourceSansPro-Bold"/>
              </a:rPr>
              <a:t>Estimate store potential on Diapers for </a:t>
            </a:r>
            <a:r>
              <a:rPr lang="en-US" sz="3600" b="1" i="0" u="none" strike="noStrike" baseline="0" dirty="0" err="1">
                <a:solidFill>
                  <a:schemeClr val="bg1"/>
                </a:solidFill>
                <a:latin typeface="SourceSansPro-Bold"/>
              </a:rPr>
              <a:t>geolocal</a:t>
            </a:r>
            <a:r>
              <a:rPr lang="en-US" sz="3600" b="1" i="0" u="none" strike="noStrike" baseline="0" dirty="0">
                <a:solidFill>
                  <a:schemeClr val="bg1"/>
                </a:solidFill>
                <a:latin typeface="SourceSansPro-Bold"/>
              </a:rPr>
              <a:t> marketing plans</a:t>
            </a:r>
            <a:endParaRPr lang="en-US" sz="3600" dirty="0">
              <a:solidFill>
                <a:schemeClr val="bg1"/>
              </a:solidFill>
            </a:endParaRPr>
          </a:p>
        </p:txBody>
      </p:sp>
    </p:spTree>
    <p:extLst>
      <p:ext uri="{BB962C8B-B14F-4D97-AF65-F5344CB8AC3E}">
        <p14:creationId xmlns:p14="http://schemas.microsoft.com/office/powerpoint/2010/main" val="4181199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8FB4E2-8F68-A5AF-DA03-1FA1F41FEE11}"/>
              </a:ext>
            </a:extLst>
          </p:cNvPr>
          <p:cNvPicPr>
            <a:picLocks noChangeAspect="1"/>
          </p:cNvPicPr>
          <p:nvPr/>
        </p:nvPicPr>
        <p:blipFill>
          <a:blip r:embed="rId2"/>
          <a:stretch>
            <a:fillRect/>
          </a:stretch>
        </p:blipFill>
        <p:spPr>
          <a:xfrm>
            <a:off x="3251200" y="447040"/>
            <a:ext cx="8586651" cy="5415280"/>
          </a:xfrm>
          <a:prstGeom prst="rect">
            <a:avLst/>
          </a:prstGeom>
        </p:spPr>
      </p:pic>
      <p:sp>
        <p:nvSpPr>
          <p:cNvPr id="4" name="TextBox 3">
            <a:extLst>
              <a:ext uri="{FF2B5EF4-FFF2-40B4-BE49-F238E27FC236}">
                <a16:creationId xmlns:a16="http://schemas.microsoft.com/office/drawing/2014/main" id="{74196F9F-4B45-8AB7-98F2-1EC474C3281A}"/>
              </a:ext>
            </a:extLst>
          </p:cNvPr>
          <p:cNvSpPr txBox="1"/>
          <p:nvPr/>
        </p:nvSpPr>
        <p:spPr>
          <a:xfrm>
            <a:off x="833120" y="2865120"/>
            <a:ext cx="2021840" cy="646331"/>
          </a:xfrm>
          <a:prstGeom prst="rect">
            <a:avLst/>
          </a:prstGeom>
          <a:noFill/>
        </p:spPr>
        <p:txBody>
          <a:bodyPr wrap="square" rtlCol="0">
            <a:spAutoFit/>
          </a:bodyPr>
          <a:lstStyle/>
          <a:p>
            <a:r>
              <a:rPr lang="en-US" sz="3600" dirty="0">
                <a:effectLst/>
                <a:latin typeface="Calibri" panose="020F0502020204030204" pitchFamily="34" charset="0"/>
                <a:ea typeface="Calibri" panose="020F0502020204030204" pitchFamily="34" charset="0"/>
                <a:cs typeface="Times New Roman" panose="02020603050405020304" pitchFamily="18" charset="0"/>
              </a:rPr>
              <a:t>Box plots</a:t>
            </a:r>
            <a:endParaRPr lang="en-US" sz="3600" dirty="0"/>
          </a:p>
        </p:txBody>
      </p:sp>
    </p:spTree>
    <p:extLst>
      <p:ext uri="{BB962C8B-B14F-4D97-AF65-F5344CB8AC3E}">
        <p14:creationId xmlns:p14="http://schemas.microsoft.com/office/powerpoint/2010/main" val="751476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3E2E37-FF84-4E8B-B435-91B32A081DD8}"/>
              </a:ext>
            </a:extLst>
          </p:cNvPr>
          <p:cNvSpPr txBox="1"/>
          <p:nvPr/>
        </p:nvSpPr>
        <p:spPr>
          <a:xfrm>
            <a:off x="843280" y="3129280"/>
            <a:ext cx="2336800" cy="923330"/>
          </a:xfrm>
          <a:prstGeom prst="rect">
            <a:avLst/>
          </a:prstGeom>
          <a:noFill/>
        </p:spPr>
        <p:txBody>
          <a:bodyPr wrap="square" rtlCol="0">
            <a:spAutoFit/>
          </a:bodyPr>
          <a:lstStyle/>
          <a:p>
            <a:r>
              <a:rPr lang="en-US" sz="3600" dirty="0">
                <a:effectLst/>
                <a:latin typeface="Calibri" panose="020F0502020204030204" pitchFamily="34" charset="0"/>
                <a:ea typeface="Calibri" panose="020F0502020204030204" pitchFamily="34" charset="0"/>
                <a:cs typeface="Times New Roman" panose="02020603050405020304" pitchFamily="18" charset="0"/>
              </a:rPr>
              <a:t>Box plots</a:t>
            </a:r>
            <a:endParaRPr lang="en-US" sz="3600" dirty="0"/>
          </a:p>
          <a:p>
            <a:endParaRPr lang="en-US" dirty="0"/>
          </a:p>
        </p:txBody>
      </p:sp>
      <p:pic>
        <p:nvPicPr>
          <p:cNvPr id="4" name="Picture 3">
            <a:extLst>
              <a:ext uri="{FF2B5EF4-FFF2-40B4-BE49-F238E27FC236}">
                <a16:creationId xmlns:a16="http://schemas.microsoft.com/office/drawing/2014/main" id="{B6F8FE97-F9D3-9844-5E9B-5887FB532AAF}"/>
              </a:ext>
            </a:extLst>
          </p:cNvPr>
          <p:cNvPicPr>
            <a:picLocks noChangeAspect="1"/>
          </p:cNvPicPr>
          <p:nvPr/>
        </p:nvPicPr>
        <p:blipFill>
          <a:blip r:embed="rId2"/>
          <a:stretch>
            <a:fillRect/>
          </a:stretch>
        </p:blipFill>
        <p:spPr>
          <a:xfrm>
            <a:off x="2905760" y="0"/>
            <a:ext cx="7909674" cy="6858000"/>
          </a:xfrm>
          <a:prstGeom prst="rect">
            <a:avLst/>
          </a:prstGeom>
        </p:spPr>
      </p:pic>
    </p:spTree>
    <p:extLst>
      <p:ext uri="{BB962C8B-B14F-4D97-AF65-F5344CB8AC3E}">
        <p14:creationId xmlns:p14="http://schemas.microsoft.com/office/powerpoint/2010/main" val="2575513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D4B49A-A0DD-069E-ABCA-8FA53C5E06F6}"/>
              </a:ext>
            </a:extLst>
          </p:cNvPr>
          <p:cNvSpPr txBox="1"/>
          <p:nvPr/>
        </p:nvSpPr>
        <p:spPr>
          <a:xfrm>
            <a:off x="447040" y="2935069"/>
            <a:ext cx="2458720" cy="646331"/>
          </a:xfrm>
          <a:prstGeom prst="rect">
            <a:avLst/>
          </a:prstGeom>
          <a:noFill/>
        </p:spPr>
        <p:txBody>
          <a:bodyPr wrap="square" rtlCol="0">
            <a:spAutoFit/>
          </a:bodyPr>
          <a:lstStyle/>
          <a:p>
            <a:r>
              <a:rPr lang="en-US" sz="3600" dirty="0">
                <a:effectLst/>
                <a:latin typeface="Calibri" panose="020F0502020204030204" pitchFamily="34" charset="0"/>
                <a:ea typeface="Calibri" panose="020F0502020204030204" pitchFamily="34" charset="0"/>
                <a:cs typeface="Times New Roman" panose="02020603050405020304" pitchFamily="18" charset="0"/>
              </a:rPr>
              <a:t>Density plot</a:t>
            </a:r>
            <a:endParaRPr lang="en-US" sz="3600" dirty="0"/>
          </a:p>
        </p:txBody>
      </p:sp>
      <p:pic>
        <p:nvPicPr>
          <p:cNvPr id="4" name="Picture 3">
            <a:extLst>
              <a:ext uri="{FF2B5EF4-FFF2-40B4-BE49-F238E27FC236}">
                <a16:creationId xmlns:a16="http://schemas.microsoft.com/office/drawing/2014/main" id="{4DE98791-AEFC-BA89-BBC3-0028FD63B9D9}"/>
              </a:ext>
            </a:extLst>
          </p:cNvPr>
          <p:cNvPicPr>
            <a:picLocks noChangeAspect="1"/>
          </p:cNvPicPr>
          <p:nvPr/>
        </p:nvPicPr>
        <p:blipFill>
          <a:blip r:embed="rId2"/>
          <a:stretch>
            <a:fillRect/>
          </a:stretch>
        </p:blipFill>
        <p:spPr>
          <a:xfrm>
            <a:off x="3210560" y="281542"/>
            <a:ext cx="8727440" cy="6294915"/>
          </a:xfrm>
          <a:prstGeom prst="rect">
            <a:avLst/>
          </a:prstGeom>
        </p:spPr>
      </p:pic>
    </p:spTree>
    <p:extLst>
      <p:ext uri="{BB962C8B-B14F-4D97-AF65-F5344CB8AC3E}">
        <p14:creationId xmlns:p14="http://schemas.microsoft.com/office/powerpoint/2010/main" val="19444003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B2692-65EE-43FD-141A-498EA2E112C4}"/>
              </a:ext>
            </a:extLst>
          </p:cNvPr>
          <p:cNvSpPr>
            <a:spLocks noGrp="1"/>
          </p:cNvSpPr>
          <p:nvPr>
            <p:ph type="title"/>
          </p:nvPr>
        </p:nvSpPr>
        <p:spPr>
          <a:xfrm>
            <a:off x="157480" y="1717040"/>
            <a:ext cx="2230120" cy="3596640"/>
          </a:xfrm>
        </p:spPr>
        <p:txBody>
          <a:bodyPr>
            <a:normAutofit/>
          </a:bodyPr>
          <a:lstStyle/>
          <a:p>
            <a:pPr algn="ctr"/>
            <a:r>
              <a:rPr lang="en-US" sz="3200" b="1" kern="150" dirty="0">
                <a:effectLst/>
                <a:latin typeface="Calibri Light" panose="020F0302020204030204" pitchFamily="34" charset="0"/>
                <a:ea typeface="Times New Roman" panose="02020603050405020304" pitchFamily="18" charset="0"/>
                <a:cs typeface="Times New Roman" panose="02020603050405020304" pitchFamily="18" charset="0"/>
              </a:rPr>
              <a:t>Normality testing</a:t>
            </a:r>
            <a:br>
              <a:rPr lang="en-US" sz="3200" b="1" kern="150" dirty="0">
                <a:effectLst/>
                <a:latin typeface="Calibri Light" panose="020F0302020204030204" pitchFamily="34" charset="0"/>
                <a:ea typeface="Times New Roman" panose="02020603050405020304" pitchFamily="18" charset="0"/>
                <a:cs typeface="Times New Roman" panose="02020603050405020304" pitchFamily="18" charset="0"/>
              </a:rPr>
            </a:br>
            <a:endParaRPr lang="en-US" sz="3200" dirty="0"/>
          </a:p>
        </p:txBody>
      </p:sp>
      <p:pic>
        <p:nvPicPr>
          <p:cNvPr id="4" name="Picture 3">
            <a:extLst>
              <a:ext uri="{FF2B5EF4-FFF2-40B4-BE49-F238E27FC236}">
                <a16:creationId xmlns:a16="http://schemas.microsoft.com/office/drawing/2014/main" id="{FE353DAF-7892-972D-83E3-552FFC9F238D}"/>
              </a:ext>
            </a:extLst>
          </p:cNvPr>
          <p:cNvPicPr>
            <a:picLocks noChangeAspect="1"/>
          </p:cNvPicPr>
          <p:nvPr/>
        </p:nvPicPr>
        <p:blipFill>
          <a:blip r:embed="rId2"/>
          <a:stretch>
            <a:fillRect/>
          </a:stretch>
        </p:blipFill>
        <p:spPr>
          <a:xfrm>
            <a:off x="2275840" y="0"/>
            <a:ext cx="9519920" cy="6417469"/>
          </a:xfrm>
          <a:prstGeom prst="rect">
            <a:avLst/>
          </a:prstGeom>
        </p:spPr>
      </p:pic>
    </p:spTree>
    <p:extLst>
      <p:ext uri="{BB962C8B-B14F-4D97-AF65-F5344CB8AC3E}">
        <p14:creationId xmlns:p14="http://schemas.microsoft.com/office/powerpoint/2010/main" val="38848550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23845A-00D1-CA23-F1E0-A88CD7DECD52}"/>
              </a:ext>
            </a:extLst>
          </p:cNvPr>
          <p:cNvSpPr txBox="1"/>
          <p:nvPr/>
        </p:nvSpPr>
        <p:spPr>
          <a:xfrm>
            <a:off x="589280" y="2706460"/>
            <a:ext cx="2286000" cy="1241878"/>
          </a:xfrm>
          <a:prstGeom prst="rect">
            <a:avLst/>
          </a:prstGeom>
          <a:noFill/>
        </p:spPr>
        <p:txBody>
          <a:bodyPr wrap="square" rtlCol="0">
            <a:spAutoFit/>
          </a:bodyPr>
          <a:lstStyle/>
          <a:p>
            <a:pPr marL="0" marR="0" algn="ctr">
              <a:lnSpc>
                <a:spcPct val="106000"/>
              </a:lnSpc>
              <a:spcBef>
                <a:spcPts val="200"/>
              </a:spcBef>
              <a:spcAft>
                <a:spcPts val="0"/>
              </a:spcAft>
            </a:pPr>
            <a:r>
              <a:rPr lang="en-US" sz="3600" b="1" kern="150" dirty="0">
                <a:effectLst/>
                <a:latin typeface="Calibri Light" panose="020F0302020204030204" pitchFamily="34" charset="0"/>
                <a:ea typeface="Times New Roman" panose="02020603050405020304" pitchFamily="18" charset="0"/>
                <a:cs typeface="Times New Roman" panose="02020603050405020304" pitchFamily="18" charset="0"/>
              </a:rPr>
              <a:t>Removing Outliers</a:t>
            </a:r>
          </a:p>
        </p:txBody>
      </p:sp>
      <p:pic>
        <p:nvPicPr>
          <p:cNvPr id="4" name="Picture 3">
            <a:extLst>
              <a:ext uri="{FF2B5EF4-FFF2-40B4-BE49-F238E27FC236}">
                <a16:creationId xmlns:a16="http://schemas.microsoft.com/office/drawing/2014/main" id="{A31D18D9-FC57-AFB2-131E-D66F008EE88E}"/>
              </a:ext>
            </a:extLst>
          </p:cNvPr>
          <p:cNvPicPr>
            <a:picLocks noChangeAspect="1"/>
          </p:cNvPicPr>
          <p:nvPr/>
        </p:nvPicPr>
        <p:blipFill>
          <a:blip r:embed="rId2"/>
          <a:stretch>
            <a:fillRect/>
          </a:stretch>
        </p:blipFill>
        <p:spPr>
          <a:xfrm>
            <a:off x="3220720" y="690880"/>
            <a:ext cx="8290560" cy="5273039"/>
          </a:xfrm>
          <a:prstGeom prst="rect">
            <a:avLst/>
          </a:prstGeom>
        </p:spPr>
      </p:pic>
    </p:spTree>
    <p:extLst>
      <p:ext uri="{BB962C8B-B14F-4D97-AF65-F5344CB8AC3E}">
        <p14:creationId xmlns:p14="http://schemas.microsoft.com/office/powerpoint/2010/main" val="1008077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0F2E0-4924-C6A2-AAE9-0165B727BD59}"/>
              </a:ext>
            </a:extLst>
          </p:cNvPr>
          <p:cNvSpPr>
            <a:spLocks noGrp="1"/>
          </p:cNvSpPr>
          <p:nvPr>
            <p:ph type="title"/>
          </p:nvPr>
        </p:nvSpPr>
        <p:spPr>
          <a:xfrm>
            <a:off x="289560" y="1879440"/>
            <a:ext cx="3042920" cy="3099117"/>
          </a:xfrm>
        </p:spPr>
        <p:txBody>
          <a:bodyPr>
            <a:normAutofit/>
          </a:bodyPr>
          <a:lstStyle/>
          <a:p>
            <a:pPr algn="ctr"/>
            <a:r>
              <a:rPr lang="en-US" sz="3200" dirty="0">
                <a:effectLst/>
                <a:latin typeface="Calibri" panose="020F0502020204030204" pitchFamily="34" charset="0"/>
                <a:ea typeface="Calibri" panose="020F0502020204030204" pitchFamily="34" charset="0"/>
                <a:cs typeface="Times New Roman" panose="02020603050405020304" pitchFamily="18" charset="0"/>
              </a:rPr>
              <a:t>Box plot </a:t>
            </a:r>
            <a:br>
              <a:rPr lang="en-US" sz="3200" dirty="0">
                <a:effectLst/>
                <a:latin typeface="Calibri" panose="020F0502020204030204" pitchFamily="34" charset="0"/>
                <a:ea typeface="Calibri" panose="020F0502020204030204" pitchFamily="34" charset="0"/>
                <a:cs typeface="Times New Roman" panose="02020603050405020304" pitchFamily="18" charset="0"/>
              </a:rPr>
            </a:br>
            <a:r>
              <a:rPr lang="en-US" sz="3200" dirty="0">
                <a:effectLst/>
                <a:latin typeface="Calibri" panose="020F0502020204030204" pitchFamily="34" charset="0"/>
                <a:ea typeface="Calibri" panose="020F0502020204030204" pitchFamily="34" charset="0"/>
                <a:cs typeface="Times New Roman" panose="02020603050405020304" pitchFamily="18" charset="0"/>
              </a:rPr>
              <a:t>after removing outliers</a:t>
            </a:r>
            <a:endParaRPr lang="en-US" sz="3200" dirty="0"/>
          </a:p>
        </p:txBody>
      </p:sp>
      <p:pic>
        <p:nvPicPr>
          <p:cNvPr id="4" name="Picture 3">
            <a:extLst>
              <a:ext uri="{FF2B5EF4-FFF2-40B4-BE49-F238E27FC236}">
                <a16:creationId xmlns:a16="http://schemas.microsoft.com/office/drawing/2014/main" id="{EAE87324-2912-72A7-FF0B-9DDCDC025B60}"/>
              </a:ext>
            </a:extLst>
          </p:cNvPr>
          <p:cNvPicPr>
            <a:picLocks noChangeAspect="1"/>
          </p:cNvPicPr>
          <p:nvPr/>
        </p:nvPicPr>
        <p:blipFill>
          <a:blip r:embed="rId2"/>
          <a:stretch>
            <a:fillRect/>
          </a:stretch>
        </p:blipFill>
        <p:spPr>
          <a:xfrm>
            <a:off x="3332480" y="375919"/>
            <a:ext cx="8402320" cy="6106160"/>
          </a:xfrm>
          <a:prstGeom prst="rect">
            <a:avLst/>
          </a:prstGeom>
        </p:spPr>
      </p:pic>
    </p:spTree>
    <p:extLst>
      <p:ext uri="{BB962C8B-B14F-4D97-AF65-F5344CB8AC3E}">
        <p14:creationId xmlns:p14="http://schemas.microsoft.com/office/powerpoint/2010/main" val="1767247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62187-2F02-D2AF-78AF-D3437858C3AA}"/>
              </a:ext>
            </a:extLst>
          </p:cNvPr>
          <p:cNvSpPr>
            <a:spLocks noGrp="1"/>
          </p:cNvSpPr>
          <p:nvPr>
            <p:ph type="title"/>
          </p:nvPr>
        </p:nvSpPr>
        <p:spPr>
          <a:xfrm>
            <a:off x="320040" y="1564322"/>
            <a:ext cx="3022600" cy="3729355"/>
          </a:xfrm>
        </p:spPr>
        <p:txBody>
          <a:bodyPr>
            <a:normAutofit/>
          </a:bodyPr>
          <a:lstStyle/>
          <a:p>
            <a:pPr algn="ctr"/>
            <a:r>
              <a:rPr lang="en-US" sz="3600" dirty="0">
                <a:effectLst/>
                <a:latin typeface="Calibri" panose="020F0502020204030204" pitchFamily="34" charset="0"/>
                <a:ea typeface="Calibri" panose="020F0502020204030204" pitchFamily="34" charset="0"/>
                <a:cs typeface="Times New Roman" panose="02020603050405020304" pitchFamily="18" charset="0"/>
              </a:rPr>
              <a:t>Density plot after removing outliers</a:t>
            </a:r>
            <a:endParaRPr lang="en-US" sz="3600" dirty="0"/>
          </a:p>
        </p:txBody>
      </p:sp>
      <p:pic>
        <p:nvPicPr>
          <p:cNvPr id="4" name="Picture 3">
            <a:extLst>
              <a:ext uri="{FF2B5EF4-FFF2-40B4-BE49-F238E27FC236}">
                <a16:creationId xmlns:a16="http://schemas.microsoft.com/office/drawing/2014/main" id="{3F1189BC-54F5-137D-AC9C-B3277315B3D1}"/>
              </a:ext>
            </a:extLst>
          </p:cNvPr>
          <p:cNvPicPr>
            <a:picLocks noChangeAspect="1"/>
          </p:cNvPicPr>
          <p:nvPr/>
        </p:nvPicPr>
        <p:blipFill>
          <a:blip r:embed="rId2"/>
          <a:stretch>
            <a:fillRect/>
          </a:stretch>
        </p:blipFill>
        <p:spPr>
          <a:xfrm>
            <a:off x="3657600" y="109074"/>
            <a:ext cx="8107680" cy="6639852"/>
          </a:xfrm>
          <a:prstGeom prst="rect">
            <a:avLst/>
          </a:prstGeom>
        </p:spPr>
      </p:pic>
    </p:spTree>
    <p:extLst>
      <p:ext uri="{BB962C8B-B14F-4D97-AF65-F5344CB8AC3E}">
        <p14:creationId xmlns:p14="http://schemas.microsoft.com/office/powerpoint/2010/main" val="11472108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035D2-3BBB-34A1-D37B-12072F8B3776}"/>
              </a:ext>
            </a:extLst>
          </p:cNvPr>
          <p:cNvSpPr>
            <a:spLocks noGrp="1"/>
          </p:cNvSpPr>
          <p:nvPr>
            <p:ph type="title"/>
          </p:nvPr>
        </p:nvSpPr>
        <p:spPr>
          <a:xfrm>
            <a:off x="248920" y="1681162"/>
            <a:ext cx="2565400" cy="3495675"/>
          </a:xfrm>
        </p:spPr>
        <p:txBody>
          <a:bodyPr>
            <a:normAutofit/>
          </a:bodyPr>
          <a:lstStyle/>
          <a:p>
            <a:pPr algn="ctr"/>
            <a:r>
              <a:rPr lang="en-US" sz="3600" b="1" kern="150" dirty="0">
                <a:effectLst/>
                <a:latin typeface="Calibri Light" panose="020F0302020204030204" pitchFamily="34" charset="0"/>
                <a:ea typeface="Times New Roman" panose="02020603050405020304" pitchFamily="18" charset="0"/>
                <a:cs typeface="Times New Roman" panose="02020603050405020304" pitchFamily="18" charset="0"/>
              </a:rPr>
              <a:t>Correlation heatmap</a:t>
            </a:r>
            <a:br>
              <a:rPr lang="en-US" sz="3600" b="1" kern="150" dirty="0">
                <a:effectLst/>
                <a:latin typeface="Calibri Light" panose="020F0302020204030204" pitchFamily="34" charset="0"/>
                <a:ea typeface="Times New Roman" panose="02020603050405020304" pitchFamily="18" charset="0"/>
                <a:cs typeface="Times New Roman" panose="02020603050405020304" pitchFamily="18" charset="0"/>
              </a:rPr>
            </a:br>
            <a:endParaRPr lang="en-US" sz="3600" dirty="0"/>
          </a:p>
        </p:txBody>
      </p:sp>
      <p:pic>
        <p:nvPicPr>
          <p:cNvPr id="4" name="Picture 3">
            <a:extLst>
              <a:ext uri="{FF2B5EF4-FFF2-40B4-BE49-F238E27FC236}">
                <a16:creationId xmlns:a16="http://schemas.microsoft.com/office/drawing/2014/main" id="{EC1AF902-F96B-C120-B6ED-762DFBBC4E99}"/>
              </a:ext>
            </a:extLst>
          </p:cNvPr>
          <p:cNvPicPr>
            <a:picLocks noChangeAspect="1"/>
          </p:cNvPicPr>
          <p:nvPr/>
        </p:nvPicPr>
        <p:blipFill>
          <a:blip r:embed="rId2"/>
          <a:stretch>
            <a:fillRect/>
          </a:stretch>
        </p:blipFill>
        <p:spPr>
          <a:xfrm>
            <a:off x="3108960" y="254000"/>
            <a:ext cx="8564880" cy="6045200"/>
          </a:xfrm>
          <a:prstGeom prst="rect">
            <a:avLst/>
          </a:prstGeom>
        </p:spPr>
      </p:pic>
    </p:spTree>
    <p:extLst>
      <p:ext uri="{BB962C8B-B14F-4D97-AF65-F5344CB8AC3E}">
        <p14:creationId xmlns:p14="http://schemas.microsoft.com/office/powerpoint/2010/main" val="1583489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8A6F-08D7-AB8B-799B-A3714A18F05C}"/>
              </a:ext>
            </a:extLst>
          </p:cNvPr>
          <p:cNvSpPr>
            <a:spLocks noGrp="1"/>
          </p:cNvSpPr>
          <p:nvPr>
            <p:ph type="title"/>
          </p:nvPr>
        </p:nvSpPr>
        <p:spPr>
          <a:xfrm>
            <a:off x="706120" y="2209482"/>
            <a:ext cx="2727960" cy="2439035"/>
          </a:xfrm>
        </p:spPr>
        <p:txBody>
          <a:bodyPr/>
          <a:lstStyle/>
          <a:p>
            <a:r>
              <a:rPr lang="en-US" sz="4400" b="1" kern="150" dirty="0">
                <a:effectLst/>
                <a:latin typeface="Calibri Light" panose="020F0302020204030204" pitchFamily="34" charset="0"/>
                <a:ea typeface="Times New Roman" panose="02020603050405020304" pitchFamily="18" charset="0"/>
                <a:cs typeface="Times New Roman" panose="02020603050405020304" pitchFamily="18" charset="0"/>
              </a:rPr>
              <a:t>Pair-Plot</a:t>
            </a:r>
            <a:endParaRPr lang="en-US" dirty="0"/>
          </a:p>
        </p:txBody>
      </p:sp>
      <p:pic>
        <p:nvPicPr>
          <p:cNvPr id="4" name="Picture 3">
            <a:extLst>
              <a:ext uri="{FF2B5EF4-FFF2-40B4-BE49-F238E27FC236}">
                <a16:creationId xmlns:a16="http://schemas.microsoft.com/office/drawing/2014/main" id="{10900CA8-5BE3-8C1A-37D0-D3A52084F5B4}"/>
              </a:ext>
            </a:extLst>
          </p:cNvPr>
          <p:cNvPicPr>
            <a:picLocks noChangeAspect="1"/>
          </p:cNvPicPr>
          <p:nvPr/>
        </p:nvPicPr>
        <p:blipFill>
          <a:blip r:embed="rId2"/>
          <a:stretch>
            <a:fillRect/>
          </a:stretch>
        </p:blipFill>
        <p:spPr>
          <a:xfrm>
            <a:off x="2895600" y="212486"/>
            <a:ext cx="8991600" cy="6433026"/>
          </a:xfrm>
          <a:prstGeom prst="rect">
            <a:avLst/>
          </a:prstGeom>
        </p:spPr>
      </p:pic>
    </p:spTree>
    <p:extLst>
      <p:ext uri="{BB962C8B-B14F-4D97-AF65-F5344CB8AC3E}">
        <p14:creationId xmlns:p14="http://schemas.microsoft.com/office/powerpoint/2010/main" val="41595526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81B9F-4F6C-20E4-5C7C-EEF29534D5AA}"/>
              </a:ext>
            </a:extLst>
          </p:cNvPr>
          <p:cNvSpPr>
            <a:spLocks noGrp="1"/>
          </p:cNvSpPr>
          <p:nvPr>
            <p:ph type="title"/>
          </p:nvPr>
        </p:nvSpPr>
        <p:spPr>
          <a:xfrm>
            <a:off x="553720" y="1965960"/>
            <a:ext cx="2961640" cy="2926079"/>
          </a:xfrm>
        </p:spPr>
        <p:txBody>
          <a:bodyPr>
            <a:normAutofit/>
          </a:bodyPr>
          <a:lstStyle/>
          <a:p>
            <a:pPr algn="ctr"/>
            <a:r>
              <a:rPr lang="en-US" sz="3600" b="1" kern="150" dirty="0">
                <a:effectLst/>
                <a:latin typeface="Calibri Light" panose="020F0302020204030204" pitchFamily="34" charset="0"/>
                <a:ea typeface="Times New Roman" panose="02020603050405020304" pitchFamily="18" charset="0"/>
                <a:cs typeface="Times New Roman" panose="02020603050405020304" pitchFamily="18" charset="0"/>
              </a:rPr>
              <a:t>Comparison between male and female data</a:t>
            </a:r>
            <a:br>
              <a:rPr lang="en-US" sz="3600" b="1" kern="150" dirty="0">
                <a:effectLst/>
                <a:latin typeface="Calibri Light" panose="020F0302020204030204" pitchFamily="34" charset="0"/>
                <a:ea typeface="Times New Roman" panose="02020603050405020304" pitchFamily="18" charset="0"/>
                <a:cs typeface="Times New Roman" panose="02020603050405020304" pitchFamily="18" charset="0"/>
              </a:rPr>
            </a:br>
            <a:endParaRPr lang="en-US" sz="3600" dirty="0"/>
          </a:p>
        </p:txBody>
      </p:sp>
      <p:pic>
        <p:nvPicPr>
          <p:cNvPr id="4" name="Picture 3">
            <a:extLst>
              <a:ext uri="{FF2B5EF4-FFF2-40B4-BE49-F238E27FC236}">
                <a16:creationId xmlns:a16="http://schemas.microsoft.com/office/drawing/2014/main" id="{9C2B4BB0-442A-C4E6-A630-3BE03E2CD2CE}"/>
              </a:ext>
            </a:extLst>
          </p:cNvPr>
          <p:cNvPicPr>
            <a:picLocks noChangeAspect="1"/>
          </p:cNvPicPr>
          <p:nvPr/>
        </p:nvPicPr>
        <p:blipFill>
          <a:blip r:embed="rId2"/>
          <a:stretch>
            <a:fillRect/>
          </a:stretch>
        </p:blipFill>
        <p:spPr>
          <a:xfrm>
            <a:off x="3830320" y="413305"/>
            <a:ext cx="8218832" cy="6031388"/>
          </a:xfrm>
          <a:prstGeom prst="rect">
            <a:avLst/>
          </a:prstGeom>
        </p:spPr>
      </p:pic>
    </p:spTree>
    <p:extLst>
      <p:ext uri="{BB962C8B-B14F-4D97-AF65-F5344CB8AC3E}">
        <p14:creationId xmlns:p14="http://schemas.microsoft.com/office/powerpoint/2010/main" val="2379561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EC09D5E-A7C4-88BC-6AF4-A6B672987D4C}"/>
              </a:ext>
            </a:extLst>
          </p:cNvPr>
          <p:cNvSpPr txBox="1"/>
          <p:nvPr/>
        </p:nvSpPr>
        <p:spPr>
          <a:xfrm>
            <a:off x="487680" y="1703960"/>
            <a:ext cx="2426121" cy="2396359"/>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4000" b="1" kern="1200">
                <a:solidFill>
                  <a:srgbClr val="FFFFFF"/>
                </a:solidFill>
                <a:latin typeface="+mj-lt"/>
                <a:ea typeface="+mj-ea"/>
                <a:cs typeface="+mj-cs"/>
              </a:rPr>
              <a:t>Contents</a:t>
            </a:r>
            <a:endParaRPr lang="en-US" sz="4000" b="1" kern="1200" dirty="0">
              <a:solidFill>
                <a:srgbClr val="FFFFFF"/>
              </a:solidFill>
              <a:latin typeface="+mj-lt"/>
              <a:ea typeface="+mj-ea"/>
              <a:cs typeface="+mj-cs"/>
            </a:endParaRPr>
          </a:p>
        </p:txBody>
      </p:sp>
      <p:graphicFrame>
        <p:nvGraphicFramePr>
          <p:cNvPr id="5" name="TextBox 1">
            <a:extLst>
              <a:ext uri="{FF2B5EF4-FFF2-40B4-BE49-F238E27FC236}">
                <a16:creationId xmlns:a16="http://schemas.microsoft.com/office/drawing/2014/main" id="{1C95892E-D4EF-2106-881A-A2FAC24F2FA8}"/>
              </a:ext>
            </a:extLst>
          </p:cNvPr>
          <p:cNvGraphicFramePr/>
          <p:nvPr>
            <p:extLst>
              <p:ext uri="{D42A27DB-BD31-4B8C-83A1-F6EECF244321}">
                <p14:modId xmlns:p14="http://schemas.microsoft.com/office/powerpoint/2010/main" val="678145899"/>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54241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FDA9B-D900-AC93-EEAD-98D40E7706A6}"/>
              </a:ext>
            </a:extLst>
          </p:cNvPr>
          <p:cNvSpPr>
            <a:spLocks noGrp="1"/>
          </p:cNvSpPr>
          <p:nvPr>
            <p:ph type="title"/>
          </p:nvPr>
        </p:nvSpPr>
        <p:spPr>
          <a:xfrm>
            <a:off x="553720" y="974725"/>
            <a:ext cx="3408680" cy="4034155"/>
          </a:xfrm>
        </p:spPr>
        <p:txBody>
          <a:bodyPr>
            <a:normAutofit/>
          </a:bodyPr>
          <a:lstStyle/>
          <a:p>
            <a:pPr algn="ctr"/>
            <a:r>
              <a:rPr lang="en-US" sz="3200" dirty="0">
                <a:effectLst/>
                <a:latin typeface="Calibri" panose="020F0502020204030204" pitchFamily="34" charset="0"/>
                <a:ea typeface="Calibri" panose="020F0502020204030204" pitchFamily="34" charset="0"/>
                <a:cs typeface="Times New Roman" panose="02020603050405020304" pitchFamily="18" charset="0"/>
              </a:rPr>
              <a:t>Comparison of Potential and Avg people population</a:t>
            </a:r>
            <a:endParaRPr lang="en-US" sz="3200" dirty="0"/>
          </a:p>
        </p:txBody>
      </p:sp>
      <p:pic>
        <p:nvPicPr>
          <p:cNvPr id="4" name="Picture 3">
            <a:extLst>
              <a:ext uri="{FF2B5EF4-FFF2-40B4-BE49-F238E27FC236}">
                <a16:creationId xmlns:a16="http://schemas.microsoft.com/office/drawing/2014/main" id="{9401579D-BF6D-6378-C48A-5C9B79CE2041}"/>
              </a:ext>
            </a:extLst>
          </p:cNvPr>
          <p:cNvPicPr>
            <a:picLocks noChangeAspect="1"/>
          </p:cNvPicPr>
          <p:nvPr/>
        </p:nvPicPr>
        <p:blipFill>
          <a:blip r:embed="rId2"/>
          <a:stretch>
            <a:fillRect/>
          </a:stretch>
        </p:blipFill>
        <p:spPr>
          <a:xfrm>
            <a:off x="4094480" y="284480"/>
            <a:ext cx="7660640" cy="5883361"/>
          </a:xfrm>
          <a:prstGeom prst="rect">
            <a:avLst/>
          </a:prstGeom>
        </p:spPr>
      </p:pic>
    </p:spTree>
    <p:extLst>
      <p:ext uri="{BB962C8B-B14F-4D97-AF65-F5344CB8AC3E}">
        <p14:creationId xmlns:p14="http://schemas.microsoft.com/office/powerpoint/2010/main" val="15956805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18A24-5718-FA5B-0332-9BDFD5BEE3B7}"/>
              </a:ext>
            </a:extLst>
          </p:cNvPr>
          <p:cNvSpPr>
            <a:spLocks noGrp="1"/>
          </p:cNvSpPr>
          <p:nvPr>
            <p:ph type="title"/>
          </p:nvPr>
        </p:nvSpPr>
        <p:spPr>
          <a:xfrm>
            <a:off x="96520" y="1737042"/>
            <a:ext cx="3266440" cy="3526155"/>
          </a:xfrm>
        </p:spPr>
        <p:txBody>
          <a:bodyPr>
            <a:normAutofit/>
          </a:bodyPr>
          <a:lstStyle/>
          <a:p>
            <a:pPr algn="ctr"/>
            <a:r>
              <a:rPr lang="en-US" sz="3200" b="1" kern="150" dirty="0">
                <a:effectLst/>
                <a:latin typeface="Calibri Light" panose="020F0302020204030204" pitchFamily="34" charset="0"/>
                <a:ea typeface="Times New Roman" panose="02020603050405020304" pitchFamily="18" charset="0"/>
                <a:cs typeface="Times New Roman" panose="02020603050405020304" pitchFamily="18" charset="0"/>
              </a:rPr>
              <a:t>Average Store Potential by store Category</a:t>
            </a:r>
            <a:br>
              <a:rPr lang="en-US" sz="3200" b="1" kern="150" dirty="0">
                <a:effectLst/>
                <a:latin typeface="Calibri Light" panose="020F0302020204030204" pitchFamily="34" charset="0"/>
                <a:ea typeface="Times New Roman" panose="02020603050405020304" pitchFamily="18" charset="0"/>
                <a:cs typeface="Times New Roman" panose="02020603050405020304" pitchFamily="18" charset="0"/>
              </a:rPr>
            </a:br>
            <a:endParaRPr lang="en-US" sz="3200" dirty="0"/>
          </a:p>
        </p:txBody>
      </p:sp>
      <p:pic>
        <p:nvPicPr>
          <p:cNvPr id="4" name="Picture 3">
            <a:extLst>
              <a:ext uri="{FF2B5EF4-FFF2-40B4-BE49-F238E27FC236}">
                <a16:creationId xmlns:a16="http://schemas.microsoft.com/office/drawing/2014/main" id="{DE4CD18B-D4B3-50C3-AD15-464DC843F0FF}"/>
              </a:ext>
            </a:extLst>
          </p:cNvPr>
          <p:cNvPicPr>
            <a:picLocks noChangeAspect="1"/>
          </p:cNvPicPr>
          <p:nvPr/>
        </p:nvPicPr>
        <p:blipFill>
          <a:blip r:embed="rId2"/>
          <a:stretch>
            <a:fillRect/>
          </a:stretch>
        </p:blipFill>
        <p:spPr>
          <a:xfrm>
            <a:off x="3362960" y="121920"/>
            <a:ext cx="8686800" cy="6370320"/>
          </a:xfrm>
          <a:prstGeom prst="rect">
            <a:avLst/>
          </a:prstGeom>
        </p:spPr>
      </p:pic>
    </p:spTree>
    <p:extLst>
      <p:ext uri="{BB962C8B-B14F-4D97-AF65-F5344CB8AC3E}">
        <p14:creationId xmlns:p14="http://schemas.microsoft.com/office/powerpoint/2010/main" val="23020514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2326C-CC6E-0F73-FEC3-DC5D39854F65}"/>
              </a:ext>
            </a:extLst>
          </p:cNvPr>
          <p:cNvSpPr>
            <a:spLocks noGrp="1"/>
          </p:cNvSpPr>
          <p:nvPr>
            <p:ph type="title"/>
          </p:nvPr>
        </p:nvSpPr>
        <p:spPr>
          <a:xfrm>
            <a:off x="309880" y="2163762"/>
            <a:ext cx="3317240" cy="2530475"/>
          </a:xfrm>
        </p:spPr>
        <p:txBody>
          <a:bodyPr>
            <a:normAutofit/>
          </a:bodyPr>
          <a:lstStyle/>
          <a:p>
            <a:pPr algn="ctr"/>
            <a:r>
              <a:rPr lang="en-US" sz="3200" b="1" kern="150" dirty="0">
                <a:effectLst/>
                <a:latin typeface="Calibri Light" panose="020F0302020204030204" pitchFamily="34" charset="0"/>
                <a:ea typeface="Times New Roman" panose="02020603050405020304" pitchFamily="18" charset="0"/>
                <a:cs typeface="Times New Roman" panose="02020603050405020304" pitchFamily="18" charset="0"/>
              </a:rPr>
              <a:t>Average Store potential by Area</a:t>
            </a:r>
            <a:br>
              <a:rPr lang="en-US" sz="3200" b="1" kern="150" dirty="0">
                <a:effectLst/>
                <a:latin typeface="Calibri Light" panose="020F0302020204030204" pitchFamily="34" charset="0"/>
                <a:ea typeface="Times New Roman" panose="02020603050405020304" pitchFamily="18" charset="0"/>
                <a:cs typeface="Times New Roman" panose="02020603050405020304" pitchFamily="18" charset="0"/>
              </a:rPr>
            </a:br>
            <a:endParaRPr lang="en-US" sz="3200" dirty="0"/>
          </a:p>
        </p:txBody>
      </p:sp>
      <p:pic>
        <p:nvPicPr>
          <p:cNvPr id="4" name="Picture 3">
            <a:extLst>
              <a:ext uri="{FF2B5EF4-FFF2-40B4-BE49-F238E27FC236}">
                <a16:creationId xmlns:a16="http://schemas.microsoft.com/office/drawing/2014/main" id="{A2DB9278-E7D2-6DE8-74B6-638BC5CBF788}"/>
              </a:ext>
            </a:extLst>
          </p:cNvPr>
          <p:cNvPicPr>
            <a:picLocks noChangeAspect="1"/>
          </p:cNvPicPr>
          <p:nvPr/>
        </p:nvPicPr>
        <p:blipFill>
          <a:blip r:embed="rId2"/>
          <a:stretch>
            <a:fillRect/>
          </a:stretch>
        </p:blipFill>
        <p:spPr>
          <a:xfrm>
            <a:off x="3901440" y="355600"/>
            <a:ext cx="8087360" cy="6390640"/>
          </a:xfrm>
          <a:prstGeom prst="rect">
            <a:avLst/>
          </a:prstGeom>
        </p:spPr>
      </p:pic>
    </p:spTree>
    <p:extLst>
      <p:ext uri="{BB962C8B-B14F-4D97-AF65-F5344CB8AC3E}">
        <p14:creationId xmlns:p14="http://schemas.microsoft.com/office/powerpoint/2010/main" val="40550740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8A940-E5AA-93FD-EBB7-D514C16E0A8C}"/>
              </a:ext>
            </a:extLst>
          </p:cNvPr>
          <p:cNvSpPr>
            <a:spLocks noGrp="1"/>
          </p:cNvSpPr>
          <p:nvPr>
            <p:ph type="title"/>
          </p:nvPr>
        </p:nvSpPr>
        <p:spPr>
          <a:xfrm>
            <a:off x="0" y="2570162"/>
            <a:ext cx="3418840" cy="1717675"/>
          </a:xfrm>
        </p:spPr>
        <p:txBody>
          <a:bodyPr>
            <a:normAutofit/>
          </a:bodyPr>
          <a:lstStyle/>
          <a:p>
            <a:pPr algn="ctr"/>
            <a:r>
              <a:rPr lang="en-US" sz="3200" dirty="0">
                <a:effectLst/>
                <a:latin typeface="Calibri" panose="020F0502020204030204" pitchFamily="34" charset="0"/>
                <a:ea typeface="Calibri" panose="020F0502020204030204" pitchFamily="34" charset="0"/>
                <a:cs typeface="Times New Roman" panose="02020603050405020304" pitchFamily="18" charset="0"/>
              </a:rPr>
              <a:t>Average Store Potential by Parking</a:t>
            </a:r>
            <a:endParaRPr lang="en-US" sz="3200" dirty="0"/>
          </a:p>
        </p:txBody>
      </p:sp>
      <p:pic>
        <p:nvPicPr>
          <p:cNvPr id="6" name="Picture 5">
            <a:extLst>
              <a:ext uri="{FF2B5EF4-FFF2-40B4-BE49-F238E27FC236}">
                <a16:creationId xmlns:a16="http://schemas.microsoft.com/office/drawing/2014/main" id="{ADCD1375-ED4B-9766-04D0-E4841EDF2B1F}"/>
              </a:ext>
            </a:extLst>
          </p:cNvPr>
          <p:cNvPicPr>
            <a:picLocks noChangeAspect="1"/>
          </p:cNvPicPr>
          <p:nvPr/>
        </p:nvPicPr>
        <p:blipFill>
          <a:blip r:embed="rId2"/>
          <a:stretch>
            <a:fillRect/>
          </a:stretch>
        </p:blipFill>
        <p:spPr>
          <a:xfrm>
            <a:off x="3119119" y="406400"/>
            <a:ext cx="8798561" cy="5730240"/>
          </a:xfrm>
          <a:prstGeom prst="rect">
            <a:avLst/>
          </a:prstGeom>
        </p:spPr>
      </p:pic>
    </p:spTree>
    <p:extLst>
      <p:ext uri="{BB962C8B-B14F-4D97-AF65-F5344CB8AC3E}">
        <p14:creationId xmlns:p14="http://schemas.microsoft.com/office/powerpoint/2010/main" val="27384764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05C90-3051-5041-35EB-7DA7BF2C2403}"/>
              </a:ext>
            </a:extLst>
          </p:cNvPr>
          <p:cNvSpPr>
            <a:spLocks noGrp="1"/>
          </p:cNvSpPr>
          <p:nvPr>
            <p:ph type="title"/>
          </p:nvPr>
        </p:nvSpPr>
        <p:spPr>
          <a:xfrm>
            <a:off x="299720" y="1716722"/>
            <a:ext cx="3073400" cy="3424555"/>
          </a:xfrm>
        </p:spPr>
        <p:txBody>
          <a:bodyPr>
            <a:normAutofit/>
          </a:bodyPr>
          <a:lstStyle/>
          <a:p>
            <a:pPr algn="ctr"/>
            <a:r>
              <a:rPr lang="en-US" sz="3200" b="1" kern="150" dirty="0">
                <a:effectLst/>
                <a:latin typeface="Calibri Light" panose="020F0302020204030204" pitchFamily="34" charset="0"/>
                <a:ea typeface="Times New Roman" panose="02020603050405020304" pitchFamily="18" charset="0"/>
                <a:cs typeface="Times New Roman" panose="02020603050405020304" pitchFamily="18" charset="0"/>
              </a:rPr>
              <a:t>Average potential of store by name of the store</a:t>
            </a:r>
            <a:br>
              <a:rPr lang="en-US" sz="3200" b="1" kern="150" dirty="0">
                <a:effectLst/>
                <a:latin typeface="Calibri Light" panose="020F0302020204030204" pitchFamily="34" charset="0"/>
                <a:ea typeface="Times New Roman" panose="02020603050405020304" pitchFamily="18" charset="0"/>
                <a:cs typeface="Times New Roman" panose="02020603050405020304" pitchFamily="18" charset="0"/>
              </a:rPr>
            </a:br>
            <a:endParaRPr lang="en-US" sz="3200" dirty="0"/>
          </a:p>
        </p:txBody>
      </p:sp>
      <p:pic>
        <p:nvPicPr>
          <p:cNvPr id="4" name="Picture 3">
            <a:extLst>
              <a:ext uri="{FF2B5EF4-FFF2-40B4-BE49-F238E27FC236}">
                <a16:creationId xmlns:a16="http://schemas.microsoft.com/office/drawing/2014/main" id="{3273D155-ACB5-9E00-BF6A-F74A8E6FB516}"/>
              </a:ext>
            </a:extLst>
          </p:cNvPr>
          <p:cNvPicPr>
            <a:picLocks noChangeAspect="1"/>
          </p:cNvPicPr>
          <p:nvPr/>
        </p:nvPicPr>
        <p:blipFill>
          <a:blip r:embed="rId2"/>
          <a:stretch>
            <a:fillRect/>
          </a:stretch>
        </p:blipFill>
        <p:spPr>
          <a:xfrm>
            <a:off x="3505200" y="213360"/>
            <a:ext cx="8239760" cy="6156960"/>
          </a:xfrm>
          <a:prstGeom prst="rect">
            <a:avLst/>
          </a:prstGeom>
        </p:spPr>
      </p:pic>
    </p:spTree>
    <p:extLst>
      <p:ext uri="{BB962C8B-B14F-4D97-AF65-F5344CB8AC3E}">
        <p14:creationId xmlns:p14="http://schemas.microsoft.com/office/powerpoint/2010/main" val="19258891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B6734F2-C7BA-4C3D-0C32-D4EA2F78CED1}"/>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b="0" i="0" u="none" strike="noStrike" kern="1200" baseline="0" dirty="0">
                <a:solidFill>
                  <a:srgbClr val="FFFFFF"/>
                </a:solidFill>
                <a:latin typeface="+mj-lt"/>
                <a:ea typeface="+mj-ea"/>
                <a:cs typeface="+mj-cs"/>
              </a:rPr>
              <a:t>Feature Engineering and clustering</a:t>
            </a:r>
            <a:endParaRPr lang="en-US" sz="4800" kern="1200" dirty="0">
              <a:solidFill>
                <a:srgbClr val="FFFFFF"/>
              </a:solidFill>
              <a:latin typeface="+mj-lt"/>
              <a:ea typeface="+mj-ea"/>
              <a:cs typeface="+mj-cs"/>
            </a:endParaRPr>
          </a:p>
        </p:txBody>
      </p:sp>
    </p:spTree>
    <p:extLst>
      <p:ext uri="{BB962C8B-B14F-4D97-AF65-F5344CB8AC3E}">
        <p14:creationId xmlns:p14="http://schemas.microsoft.com/office/powerpoint/2010/main" val="1810639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34EC5-60F9-AFDF-E916-AD8AAE2D8E7F}"/>
              </a:ext>
            </a:extLst>
          </p:cNvPr>
          <p:cNvSpPr>
            <a:spLocks noGrp="1"/>
          </p:cNvSpPr>
          <p:nvPr>
            <p:ph type="title"/>
          </p:nvPr>
        </p:nvSpPr>
        <p:spPr>
          <a:xfrm>
            <a:off x="502920" y="1897062"/>
            <a:ext cx="2402840" cy="3063875"/>
          </a:xfrm>
        </p:spPr>
        <p:txBody>
          <a:bodyPr>
            <a:normAutofit/>
          </a:bodyPr>
          <a:lstStyle/>
          <a:p>
            <a:pPr algn="ctr"/>
            <a:r>
              <a:rPr lang="en-US" sz="3200" b="1" kern="150">
                <a:effectLst/>
                <a:latin typeface="Calibri Light" panose="020F0302020204030204" pitchFamily="34" charset="0"/>
                <a:ea typeface="Times New Roman" panose="02020603050405020304" pitchFamily="18" charset="0"/>
                <a:cs typeface="Times New Roman" panose="02020603050405020304" pitchFamily="18" charset="0"/>
              </a:rPr>
              <a:t>K-mean </a:t>
            </a:r>
            <a:br>
              <a:rPr lang="en-US" sz="3200" b="1" kern="150">
                <a:effectLst/>
                <a:latin typeface="Calibri Light" panose="020F0302020204030204" pitchFamily="34" charset="0"/>
                <a:ea typeface="Times New Roman" panose="02020603050405020304" pitchFamily="18" charset="0"/>
                <a:cs typeface="Times New Roman" panose="02020603050405020304" pitchFamily="18" charset="0"/>
              </a:rPr>
            </a:br>
            <a:r>
              <a:rPr lang="en-US" sz="3200" b="1" kern="150">
                <a:effectLst/>
                <a:latin typeface="Calibri Light" panose="020F0302020204030204" pitchFamily="34" charset="0"/>
                <a:ea typeface="Times New Roman" panose="02020603050405020304" pitchFamily="18" charset="0"/>
                <a:cs typeface="Times New Roman" panose="02020603050405020304" pitchFamily="18" charset="0"/>
              </a:rPr>
              <a:t>clustering</a:t>
            </a:r>
            <a:br>
              <a:rPr lang="en-US" sz="3200" b="1" kern="150">
                <a:effectLst/>
                <a:latin typeface="Calibri Light" panose="020F0302020204030204" pitchFamily="34" charset="0"/>
                <a:ea typeface="Times New Roman" panose="02020603050405020304" pitchFamily="18" charset="0"/>
                <a:cs typeface="Times New Roman" panose="02020603050405020304" pitchFamily="18" charset="0"/>
              </a:rPr>
            </a:br>
            <a:endParaRPr lang="en-US" sz="3200" dirty="0"/>
          </a:p>
        </p:txBody>
      </p:sp>
      <p:pic>
        <p:nvPicPr>
          <p:cNvPr id="4" name="Picture 3">
            <a:extLst>
              <a:ext uri="{FF2B5EF4-FFF2-40B4-BE49-F238E27FC236}">
                <a16:creationId xmlns:a16="http://schemas.microsoft.com/office/drawing/2014/main" id="{33245025-28A1-C0BF-2DEF-9D10F35FB554}"/>
              </a:ext>
            </a:extLst>
          </p:cNvPr>
          <p:cNvPicPr>
            <a:picLocks noChangeAspect="1"/>
          </p:cNvPicPr>
          <p:nvPr/>
        </p:nvPicPr>
        <p:blipFill>
          <a:blip r:embed="rId2"/>
          <a:stretch>
            <a:fillRect/>
          </a:stretch>
        </p:blipFill>
        <p:spPr>
          <a:xfrm>
            <a:off x="2905760" y="1198880"/>
            <a:ext cx="8829040" cy="4287067"/>
          </a:xfrm>
          <a:prstGeom prst="rect">
            <a:avLst/>
          </a:prstGeom>
        </p:spPr>
      </p:pic>
    </p:spTree>
    <p:extLst>
      <p:ext uri="{BB962C8B-B14F-4D97-AF65-F5344CB8AC3E}">
        <p14:creationId xmlns:p14="http://schemas.microsoft.com/office/powerpoint/2010/main" val="15459952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0E87D-71AB-2F2D-B59E-FB97D3C4E249}"/>
              </a:ext>
            </a:extLst>
          </p:cNvPr>
          <p:cNvSpPr>
            <a:spLocks noGrp="1"/>
          </p:cNvSpPr>
          <p:nvPr>
            <p:ph type="title"/>
          </p:nvPr>
        </p:nvSpPr>
        <p:spPr>
          <a:xfrm>
            <a:off x="360680" y="2052001"/>
            <a:ext cx="2524760" cy="2753995"/>
          </a:xfrm>
        </p:spPr>
        <p:txBody>
          <a:bodyPr>
            <a:normAutofit/>
          </a:bodyPr>
          <a:lstStyle/>
          <a:p>
            <a:pPr algn="ctr"/>
            <a:r>
              <a:rPr lang="en-US" sz="3200" b="1" kern="150" dirty="0">
                <a:effectLst/>
                <a:latin typeface="Calibri Light" panose="020F0302020204030204" pitchFamily="34" charset="0"/>
                <a:ea typeface="Times New Roman" panose="02020603050405020304" pitchFamily="18" charset="0"/>
                <a:cs typeface="Times New Roman" panose="02020603050405020304" pitchFamily="18" charset="0"/>
              </a:rPr>
              <a:t>Average potential by cluster</a:t>
            </a:r>
            <a:br>
              <a:rPr lang="en-US" sz="3200" b="1" kern="150" dirty="0">
                <a:effectLst/>
                <a:latin typeface="Calibri Light" panose="020F0302020204030204" pitchFamily="34" charset="0"/>
                <a:ea typeface="Times New Roman" panose="02020603050405020304" pitchFamily="18" charset="0"/>
                <a:cs typeface="Times New Roman" panose="02020603050405020304" pitchFamily="18" charset="0"/>
              </a:rPr>
            </a:br>
            <a:endParaRPr lang="en-US" sz="3200" dirty="0"/>
          </a:p>
        </p:txBody>
      </p:sp>
      <p:pic>
        <p:nvPicPr>
          <p:cNvPr id="4" name="Picture 3">
            <a:extLst>
              <a:ext uri="{FF2B5EF4-FFF2-40B4-BE49-F238E27FC236}">
                <a16:creationId xmlns:a16="http://schemas.microsoft.com/office/drawing/2014/main" id="{3499D145-84E0-F486-8338-0F1005B5293C}"/>
              </a:ext>
            </a:extLst>
          </p:cNvPr>
          <p:cNvPicPr>
            <a:picLocks noChangeAspect="1"/>
          </p:cNvPicPr>
          <p:nvPr/>
        </p:nvPicPr>
        <p:blipFill>
          <a:blip r:embed="rId2"/>
          <a:stretch>
            <a:fillRect/>
          </a:stretch>
        </p:blipFill>
        <p:spPr>
          <a:xfrm>
            <a:off x="2885440" y="208279"/>
            <a:ext cx="9042400" cy="6441440"/>
          </a:xfrm>
          <a:prstGeom prst="rect">
            <a:avLst/>
          </a:prstGeom>
        </p:spPr>
      </p:pic>
    </p:spTree>
    <p:extLst>
      <p:ext uri="{BB962C8B-B14F-4D97-AF65-F5344CB8AC3E}">
        <p14:creationId xmlns:p14="http://schemas.microsoft.com/office/powerpoint/2010/main" val="2530452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89B54-8970-BA62-2EF9-2242D037A510}"/>
              </a:ext>
            </a:extLst>
          </p:cNvPr>
          <p:cNvSpPr>
            <a:spLocks noGrp="1"/>
          </p:cNvSpPr>
          <p:nvPr>
            <p:ph type="title"/>
          </p:nvPr>
        </p:nvSpPr>
        <p:spPr>
          <a:xfrm>
            <a:off x="452119" y="1991041"/>
            <a:ext cx="2595880" cy="2875915"/>
          </a:xfrm>
        </p:spPr>
        <p:txBody>
          <a:bodyPr>
            <a:normAutofit/>
          </a:bodyPr>
          <a:lstStyle/>
          <a:p>
            <a:r>
              <a:rPr lang="en-US" sz="3200" b="0" kern="150" dirty="0">
                <a:effectLst/>
                <a:latin typeface="Calibri Light" panose="020F0302020204030204" pitchFamily="34" charset="0"/>
                <a:ea typeface="Times New Roman" panose="02020603050405020304" pitchFamily="18" charset="0"/>
                <a:cs typeface="Times New Roman" panose="02020603050405020304" pitchFamily="18" charset="0"/>
              </a:rPr>
              <a:t>C</a:t>
            </a:r>
            <a:r>
              <a:rPr lang="en-US" sz="3200" b="1" kern="150" dirty="0">
                <a:effectLst/>
                <a:latin typeface="Calibri Light" panose="020F0302020204030204" pitchFamily="34" charset="0"/>
                <a:ea typeface="Times New Roman" panose="02020603050405020304" pitchFamily="18" charset="0"/>
                <a:cs typeface="Times New Roman" panose="02020603050405020304" pitchFamily="18" charset="0"/>
              </a:rPr>
              <a:t>luster Count</a:t>
            </a:r>
            <a:br>
              <a:rPr lang="en-US" sz="3200" b="1" kern="150" dirty="0">
                <a:effectLst/>
                <a:latin typeface="Calibri Light" panose="020F0302020204030204" pitchFamily="34" charset="0"/>
                <a:ea typeface="Times New Roman" panose="02020603050405020304" pitchFamily="18" charset="0"/>
                <a:cs typeface="Times New Roman" panose="02020603050405020304" pitchFamily="18" charset="0"/>
              </a:rPr>
            </a:br>
            <a:endParaRPr lang="en-US" sz="3200" dirty="0"/>
          </a:p>
        </p:txBody>
      </p:sp>
      <p:pic>
        <p:nvPicPr>
          <p:cNvPr id="4" name="Picture 3">
            <a:extLst>
              <a:ext uri="{FF2B5EF4-FFF2-40B4-BE49-F238E27FC236}">
                <a16:creationId xmlns:a16="http://schemas.microsoft.com/office/drawing/2014/main" id="{0F1270E5-5D45-AA31-F8BB-3CDAF4CB4573}"/>
              </a:ext>
            </a:extLst>
          </p:cNvPr>
          <p:cNvPicPr>
            <a:picLocks noChangeAspect="1"/>
          </p:cNvPicPr>
          <p:nvPr/>
        </p:nvPicPr>
        <p:blipFill>
          <a:blip r:embed="rId2"/>
          <a:stretch>
            <a:fillRect/>
          </a:stretch>
        </p:blipFill>
        <p:spPr>
          <a:xfrm>
            <a:off x="3047999" y="269239"/>
            <a:ext cx="8890001" cy="6319520"/>
          </a:xfrm>
          <a:prstGeom prst="rect">
            <a:avLst/>
          </a:prstGeom>
        </p:spPr>
      </p:pic>
    </p:spTree>
    <p:extLst>
      <p:ext uri="{BB962C8B-B14F-4D97-AF65-F5344CB8AC3E}">
        <p14:creationId xmlns:p14="http://schemas.microsoft.com/office/powerpoint/2010/main" val="3652501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3BE08-FED3-C1CA-6E34-96EEA984EE05}"/>
              </a:ext>
            </a:extLst>
          </p:cNvPr>
          <p:cNvSpPr>
            <a:spLocks noGrp="1"/>
          </p:cNvSpPr>
          <p:nvPr>
            <p:ph type="title"/>
          </p:nvPr>
        </p:nvSpPr>
        <p:spPr>
          <a:xfrm>
            <a:off x="294640" y="1838640"/>
            <a:ext cx="2961640" cy="3180715"/>
          </a:xfrm>
        </p:spPr>
        <p:txBody>
          <a:bodyPr>
            <a:normAutofit/>
          </a:bodyPr>
          <a:lstStyle/>
          <a:p>
            <a:pPr algn="ctr"/>
            <a:r>
              <a:rPr lang="en-US" sz="3200" b="1" kern="150" dirty="0">
                <a:effectLst/>
                <a:latin typeface="Calibri Light" panose="020F0302020204030204" pitchFamily="34" charset="0"/>
                <a:ea typeface="Times New Roman" panose="02020603050405020304" pitchFamily="18" charset="0"/>
                <a:cs typeface="Times New Roman" panose="02020603050405020304" pitchFamily="18" charset="0"/>
              </a:rPr>
              <a:t>Making clusters for potential</a:t>
            </a:r>
            <a:br>
              <a:rPr lang="en-US" sz="3200" b="1" kern="150" dirty="0">
                <a:effectLst/>
                <a:latin typeface="Calibri Light" panose="020F0302020204030204" pitchFamily="34" charset="0"/>
                <a:ea typeface="Times New Roman" panose="02020603050405020304" pitchFamily="18" charset="0"/>
                <a:cs typeface="Times New Roman" panose="02020603050405020304" pitchFamily="18" charset="0"/>
              </a:rPr>
            </a:br>
            <a:endParaRPr lang="en-US" sz="3200" dirty="0"/>
          </a:p>
        </p:txBody>
      </p:sp>
      <p:pic>
        <p:nvPicPr>
          <p:cNvPr id="4" name="Picture 3">
            <a:extLst>
              <a:ext uri="{FF2B5EF4-FFF2-40B4-BE49-F238E27FC236}">
                <a16:creationId xmlns:a16="http://schemas.microsoft.com/office/drawing/2014/main" id="{6EE9EE79-5206-2019-351B-EA3A638DCCA9}"/>
              </a:ext>
            </a:extLst>
          </p:cNvPr>
          <p:cNvPicPr>
            <a:picLocks noChangeAspect="1"/>
          </p:cNvPicPr>
          <p:nvPr/>
        </p:nvPicPr>
        <p:blipFill>
          <a:blip r:embed="rId2"/>
          <a:stretch>
            <a:fillRect/>
          </a:stretch>
        </p:blipFill>
        <p:spPr>
          <a:xfrm>
            <a:off x="3119120" y="1493360"/>
            <a:ext cx="8778240" cy="3871277"/>
          </a:xfrm>
          <a:prstGeom prst="rect">
            <a:avLst/>
          </a:prstGeom>
        </p:spPr>
      </p:pic>
    </p:spTree>
    <p:extLst>
      <p:ext uri="{BB962C8B-B14F-4D97-AF65-F5344CB8AC3E}">
        <p14:creationId xmlns:p14="http://schemas.microsoft.com/office/powerpoint/2010/main" val="374830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ourful light bulb with business icons">
            <a:extLst>
              <a:ext uri="{FF2B5EF4-FFF2-40B4-BE49-F238E27FC236}">
                <a16:creationId xmlns:a16="http://schemas.microsoft.com/office/drawing/2014/main" id="{369176A8-7C0A-3BAB-F60F-F8E89498EE29}"/>
              </a:ext>
            </a:extLst>
          </p:cNvPr>
          <p:cNvPicPr>
            <a:picLocks noChangeAspect="1"/>
          </p:cNvPicPr>
          <p:nvPr/>
        </p:nvPicPr>
        <p:blipFill rotWithShape="1">
          <a:blip r:embed="rId2">
            <a:alphaModFix amt="50000"/>
          </a:blip>
          <a:srcRect t="9768" r="-1" b="9854"/>
          <a:stretch/>
        </p:blipFill>
        <p:spPr>
          <a:xfrm>
            <a:off x="20" y="10"/>
            <a:ext cx="12188930" cy="6857990"/>
          </a:xfrm>
          <a:prstGeom prst="rect">
            <a:avLst/>
          </a:prstGeom>
        </p:spPr>
      </p:pic>
      <p:sp>
        <p:nvSpPr>
          <p:cNvPr id="2" name="TextBox 1">
            <a:extLst>
              <a:ext uri="{FF2B5EF4-FFF2-40B4-BE49-F238E27FC236}">
                <a16:creationId xmlns:a16="http://schemas.microsoft.com/office/drawing/2014/main" id="{8534E2F9-EF4B-B2EC-F77D-FBC11790659F}"/>
              </a:ext>
            </a:extLst>
          </p:cNvPr>
          <p:cNvSpPr txBox="1"/>
          <p:nvPr/>
        </p:nvSpPr>
        <p:spPr>
          <a:xfrm>
            <a:off x="1524000" y="1122363"/>
            <a:ext cx="9144000" cy="306324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600" b="1">
                <a:solidFill>
                  <a:schemeClr val="bg1"/>
                </a:solidFill>
                <a:latin typeface="+mj-lt"/>
                <a:ea typeface="+mj-ea"/>
                <a:cs typeface="+mj-cs"/>
              </a:rPr>
              <a:t>Case Study </a:t>
            </a:r>
          </a:p>
          <a:p>
            <a:pPr algn="ctr">
              <a:lnSpc>
                <a:spcPct val="90000"/>
              </a:lnSpc>
              <a:spcBef>
                <a:spcPct val="0"/>
              </a:spcBef>
              <a:spcAft>
                <a:spcPts val="600"/>
              </a:spcAft>
            </a:pPr>
            <a:r>
              <a:rPr lang="en-US" sz="6600" b="1">
                <a:solidFill>
                  <a:schemeClr val="bg1"/>
                </a:solidFill>
                <a:latin typeface="+mj-lt"/>
                <a:ea typeface="+mj-ea"/>
                <a:cs typeface="+mj-cs"/>
              </a:rPr>
              <a:t>Challenge </a:t>
            </a:r>
          </a:p>
        </p:txBody>
      </p:sp>
      <p:sp>
        <p:nvSpPr>
          <p:cNvPr id="72"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3715199"/>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47050-EE32-18F3-61AD-7D7065FCD494}"/>
              </a:ext>
            </a:extLst>
          </p:cNvPr>
          <p:cNvSpPr>
            <a:spLocks noGrp="1"/>
          </p:cNvSpPr>
          <p:nvPr>
            <p:ph type="title"/>
          </p:nvPr>
        </p:nvSpPr>
        <p:spPr>
          <a:xfrm>
            <a:off x="650240" y="1752282"/>
            <a:ext cx="3048000" cy="3353435"/>
          </a:xfrm>
        </p:spPr>
        <p:txBody>
          <a:bodyPr/>
          <a:lstStyle/>
          <a:p>
            <a:pPr algn="ctr"/>
            <a:r>
              <a:rPr lang="en-US" sz="3200" b="1" kern="150" dirty="0">
                <a:effectLst/>
                <a:latin typeface="Calibri Light" panose="020F0302020204030204" pitchFamily="34" charset="0"/>
                <a:ea typeface="Times New Roman" panose="02020603050405020304" pitchFamily="18" charset="0"/>
                <a:cs typeface="Times New Roman" panose="02020603050405020304" pitchFamily="18" charset="0"/>
              </a:rPr>
              <a:t>Making clusters for potential</a:t>
            </a:r>
            <a:br>
              <a:rPr lang="en-US" sz="4400" b="1" kern="150" dirty="0">
                <a:effectLst/>
                <a:latin typeface="Calibri Light" panose="020F0302020204030204" pitchFamily="34" charset="0"/>
                <a:ea typeface="Times New Roman" panose="02020603050405020304" pitchFamily="18" charset="0"/>
                <a:cs typeface="Times New Roman" panose="02020603050405020304" pitchFamily="18" charset="0"/>
              </a:rPr>
            </a:br>
            <a:endParaRPr lang="en-US" dirty="0"/>
          </a:p>
        </p:txBody>
      </p:sp>
      <p:pic>
        <p:nvPicPr>
          <p:cNvPr id="4" name="Picture 3">
            <a:extLst>
              <a:ext uri="{FF2B5EF4-FFF2-40B4-BE49-F238E27FC236}">
                <a16:creationId xmlns:a16="http://schemas.microsoft.com/office/drawing/2014/main" id="{061E0035-74B1-62BD-2A6D-093140BC7AE5}"/>
              </a:ext>
            </a:extLst>
          </p:cNvPr>
          <p:cNvPicPr>
            <a:picLocks noChangeAspect="1"/>
          </p:cNvPicPr>
          <p:nvPr/>
        </p:nvPicPr>
        <p:blipFill>
          <a:blip r:embed="rId2"/>
          <a:stretch>
            <a:fillRect/>
          </a:stretch>
        </p:blipFill>
        <p:spPr>
          <a:xfrm>
            <a:off x="3820160" y="558800"/>
            <a:ext cx="8371840" cy="5740400"/>
          </a:xfrm>
          <a:prstGeom prst="rect">
            <a:avLst/>
          </a:prstGeom>
        </p:spPr>
      </p:pic>
    </p:spTree>
    <p:extLst>
      <p:ext uri="{BB962C8B-B14F-4D97-AF65-F5344CB8AC3E}">
        <p14:creationId xmlns:p14="http://schemas.microsoft.com/office/powerpoint/2010/main" val="21910435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3C231-1BB2-C142-AD8A-CA0118F1756A}"/>
              </a:ext>
            </a:extLst>
          </p:cNvPr>
          <p:cNvSpPr>
            <a:spLocks noGrp="1"/>
          </p:cNvSpPr>
          <p:nvPr>
            <p:ph type="title"/>
          </p:nvPr>
        </p:nvSpPr>
        <p:spPr>
          <a:xfrm>
            <a:off x="482600" y="1396998"/>
            <a:ext cx="2382520" cy="3881755"/>
          </a:xfrm>
        </p:spPr>
        <p:txBody>
          <a:bodyPr>
            <a:normAutofit/>
          </a:bodyPr>
          <a:lstStyle/>
          <a:p>
            <a:pPr algn="ctr"/>
            <a:r>
              <a:rPr lang="en-US" sz="3200" b="1" kern="150" dirty="0">
                <a:effectLst/>
                <a:latin typeface="Calibri Light" panose="020F0302020204030204" pitchFamily="34" charset="0"/>
                <a:ea typeface="Times New Roman" panose="02020603050405020304" pitchFamily="18" charset="0"/>
                <a:cs typeface="Times New Roman" panose="02020603050405020304" pitchFamily="18" charset="0"/>
              </a:rPr>
              <a:t>Feature Importance</a:t>
            </a:r>
            <a:br>
              <a:rPr lang="en-US" sz="3200" b="1" kern="150" dirty="0">
                <a:effectLst/>
                <a:latin typeface="Calibri Light" panose="020F0302020204030204" pitchFamily="34" charset="0"/>
                <a:ea typeface="Times New Roman" panose="02020603050405020304" pitchFamily="18" charset="0"/>
                <a:cs typeface="Times New Roman" panose="02020603050405020304" pitchFamily="18" charset="0"/>
              </a:rPr>
            </a:br>
            <a:endParaRPr lang="en-US" sz="3200" dirty="0"/>
          </a:p>
        </p:txBody>
      </p:sp>
      <p:pic>
        <p:nvPicPr>
          <p:cNvPr id="4" name="Picture 3">
            <a:extLst>
              <a:ext uri="{FF2B5EF4-FFF2-40B4-BE49-F238E27FC236}">
                <a16:creationId xmlns:a16="http://schemas.microsoft.com/office/drawing/2014/main" id="{211715B8-DA26-D7B4-56B4-B2DE82133D37}"/>
              </a:ext>
            </a:extLst>
          </p:cNvPr>
          <p:cNvPicPr>
            <a:picLocks noChangeAspect="1"/>
          </p:cNvPicPr>
          <p:nvPr/>
        </p:nvPicPr>
        <p:blipFill>
          <a:blip r:embed="rId2"/>
          <a:stretch>
            <a:fillRect/>
          </a:stretch>
        </p:blipFill>
        <p:spPr>
          <a:xfrm>
            <a:off x="3048000" y="264794"/>
            <a:ext cx="8879841" cy="6146165"/>
          </a:xfrm>
          <a:prstGeom prst="rect">
            <a:avLst/>
          </a:prstGeom>
        </p:spPr>
      </p:pic>
    </p:spTree>
    <p:extLst>
      <p:ext uri="{BB962C8B-B14F-4D97-AF65-F5344CB8AC3E}">
        <p14:creationId xmlns:p14="http://schemas.microsoft.com/office/powerpoint/2010/main" val="740425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ample being pipetted into a petri dish">
            <a:extLst>
              <a:ext uri="{FF2B5EF4-FFF2-40B4-BE49-F238E27FC236}">
                <a16:creationId xmlns:a16="http://schemas.microsoft.com/office/drawing/2014/main" id="{1B2EA175-9658-A850-350D-876AA5EA141A}"/>
              </a:ext>
            </a:extLst>
          </p:cNvPr>
          <p:cNvPicPr>
            <a:picLocks noChangeAspect="1"/>
          </p:cNvPicPr>
          <p:nvPr/>
        </p:nvPicPr>
        <p:blipFill rotWithShape="1">
          <a:blip r:embed="rId2">
            <a:alphaModFix amt="50000"/>
          </a:blip>
          <a:srcRect t="24591" r="-1" b="138"/>
          <a:stretch/>
        </p:blipFill>
        <p:spPr>
          <a:xfrm>
            <a:off x="20" y="10"/>
            <a:ext cx="12188930" cy="6857990"/>
          </a:xfrm>
          <a:prstGeom prst="rect">
            <a:avLst/>
          </a:prstGeom>
        </p:spPr>
      </p:pic>
      <p:sp>
        <p:nvSpPr>
          <p:cNvPr id="2" name="Title 1">
            <a:extLst>
              <a:ext uri="{FF2B5EF4-FFF2-40B4-BE49-F238E27FC236}">
                <a16:creationId xmlns:a16="http://schemas.microsoft.com/office/drawing/2014/main" id="{E426A3B8-7839-5BDE-4620-E81DE45F7680}"/>
              </a:ext>
            </a:extLst>
          </p:cNvPr>
          <p:cNvSpPr>
            <a:spLocks noGrp="1"/>
          </p:cNvSpPr>
          <p:nvPr>
            <p:ph type="title"/>
          </p:nvPr>
        </p:nvSpPr>
        <p:spPr>
          <a:xfrm>
            <a:off x="1029716" y="1660843"/>
            <a:ext cx="10129520" cy="3063240"/>
          </a:xfrm>
        </p:spPr>
        <p:txBody>
          <a:bodyPr vert="horz" lIns="91440" tIns="45720" rIns="91440" bIns="45720" rtlCol="0" anchor="b">
            <a:normAutofit/>
          </a:bodyPr>
          <a:lstStyle/>
          <a:p>
            <a:pPr algn="ctr"/>
            <a:r>
              <a:rPr lang="en-US" sz="6600" dirty="0">
                <a:solidFill>
                  <a:schemeClr val="bg1"/>
                </a:solidFill>
              </a:rPr>
              <a:t>Confirmatory Data Analysis</a:t>
            </a:r>
            <a:br>
              <a:rPr lang="en-US" sz="6600" dirty="0">
                <a:solidFill>
                  <a:schemeClr val="bg1"/>
                </a:solidFill>
              </a:rPr>
            </a:br>
            <a:endParaRPr lang="en-US" sz="6600" dirty="0">
              <a:solidFill>
                <a:schemeClr val="bg1"/>
              </a:solidFill>
            </a:endParaRPr>
          </a:p>
        </p:txBody>
      </p:sp>
      <p:sp>
        <p:nvSpPr>
          <p:cNvPr id="36"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28548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39D7DA0-AB2A-3513-4B2B-5BA339F583FD}"/>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1" kern="1200">
                <a:solidFill>
                  <a:srgbClr val="FFFFFF"/>
                </a:solidFill>
                <a:effectLst/>
                <a:latin typeface="+mj-lt"/>
                <a:ea typeface="+mj-ea"/>
                <a:cs typeface="+mj-cs"/>
              </a:rPr>
              <a:t>Hypothesis testing</a:t>
            </a:r>
            <a:br>
              <a:rPr lang="en-US" sz="4000" b="1" kern="1200">
                <a:solidFill>
                  <a:srgbClr val="FFFFFF"/>
                </a:solidFill>
                <a:effectLst/>
                <a:latin typeface="+mj-lt"/>
                <a:ea typeface="+mj-ea"/>
                <a:cs typeface="+mj-cs"/>
              </a:rPr>
            </a:br>
            <a:endParaRPr lang="en-US" sz="4000" kern="120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6412B698-EBBD-E296-0131-29768AC70697}"/>
              </a:ext>
            </a:extLst>
          </p:cNvPr>
          <p:cNvPicPr>
            <a:picLocks noChangeAspect="1"/>
          </p:cNvPicPr>
          <p:nvPr/>
        </p:nvPicPr>
        <p:blipFill>
          <a:blip r:embed="rId2"/>
          <a:stretch>
            <a:fillRect/>
          </a:stretch>
        </p:blipFill>
        <p:spPr>
          <a:xfrm>
            <a:off x="4143840" y="304800"/>
            <a:ext cx="7723040" cy="5994400"/>
          </a:xfrm>
          <a:prstGeom prst="rect">
            <a:avLst/>
          </a:prstGeom>
        </p:spPr>
      </p:pic>
    </p:spTree>
    <p:extLst>
      <p:ext uri="{BB962C8B-B14F-4D97-AF65-F5344CB8AC3E}">
        <p14:creationId xmlns:p14="http://schemas.microsoft.com/office/powerpoint/2010/main" val="8935868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C160D60-2B39-2BB7-1A2A-95F9D4585E10}"/>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1" kern="1200">
                <a:solidFill>
                  <a:srgbClr val="FFFFFF"/>
                </a:solidFill>
                <a:effectLst/>
                <a:latin typeface="+mj-lt"/>
                <a:ea typeface="+mj-ea"/>
                <a:cs typeface="+mj-cs"/>
              </a:rPr>
              <a:t>Random Forest Model</a:t>
            </a:r>
            <a:br>
              <a:rPr lang="en-US" sz="4000" b="1" kern="1200">
                <a:solidFill>
                  <a:srgbClr val="FFFFFF"/>
                </a:solidFill>
                <a:effectLst/>
                <a:latin typeface="+mj-lt"/>
                <a:ea typeface="+mj-ea"/>
                <a:cs typeface="+mj-cs"/>
              </a:rPr>
            </a:br>
            <a:endParaRPr lang="en-US" sz="4000" b="1" kern="120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D541E48F-F269-28E9-B273-0D8A8CC05645}"/>
              </a:ext>
            </a:extLst>
          </p:cNvPr>
          <p:cNvPicPr>
            <a:picLocks noChangeAspect="1"/>
          </p:cNvPicPr>
          <p:nvPr/>
        </p:nvPicPr>
        <p:blipFill>
          <a:blip r:embed="rId2"/>
          <a:stretch>
            <a:fillRect/>
          </a:stretch>
        </p:blipFill>
        <p:spPr>
          <a:xfrm>
            <a:off x="4509049" y="996872"/>
            <a:ext cx="7225748" cy="4106407"/>
          </a:xfrm>
          <a:prstGeom prst="rect">
            <a:avLst/>
          </a:prstGeom>
        </p:spPr>
      </p:pic>
    </p:spTree>
    <p:extLst>
      <p:ext uri="{BB962C8B-B14F-4D97-AF65-F5344CB8AC3E}">
        <p14:creationId xmlns:p14="http://schemas.microsoft.com/office/powerpoint/2010/main" val="271039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197DB227-20D3-9C3F-FBA5-F455EC8B18A5}"/>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effectLst/>
                <a:latin typeface="+mj-lt"/>
                <a:ea typeface="+mj-ea"/>
                <a:cs typeface="+mj-cs"/>
              </a:rPr>
              <a:t>Multiple Linear regression</a:t>
            </a:r>
            <a:endParaRPr lang="en-US" sz="4000" kern="120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A4F8A9A9-7279-7671-7866-2EB2D5184D23}"/>
              </a:ext>
            </a:extLst>
          </p:cNvPr>
          <p:cNvPicPr>
            <a:picLocks noChangeAspect="1"/>
          </p:cNvPicPr>
          <p:nvPr/>
        </p:nvPicPr>
        <p:blipFill>
          <a:blip r:embed="rId2"/>
          <a:stretch>
            <a:fillRect/>
          </a:stretch>
        </p:blipFill>
        <p:spPr>
          <a:xfrm>
            <a:off x="4241442" y="132080"/>
            <a:ext cx="7666077" cy="6258712"/>
          </a:xfrm>
          <a:prstGeom prst="rect">
            <a:avLst/>
          </a:prstGeom>
        </p:spPr>
      </p:pic>
    </p:spTree>
    <p:extLst>
      <p:ext uri="{BB962C8B-B14F-4D97-AF65-F5344CB8AC3E}">
        <p14:creationId xmlns:p14="http://schemas.microsoft.com/office/powerpoint/2010/main" val="24392189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A36AB2-C1F5-22C5-F1D9-A8EE5B54C0AE}"/>
              </a:ext>
            </a:extLst>
          </p:cNvPr>
          <p:cNvSpPr>
            <a:spLocks noGrp="1"/>
          </p:cNvSpPr>
          <p:nvPr>
            <p:ph type="ctrTitle"/>
          </p:nvPr>
        </p:nvSpPr>
        <p:spPr>
          <a:xfrm>
            <a:off x="466722" y="586855"/>
            <a:ext cx="3201366" cy="3387497"/>
          </a:xfrm>
        </p:spPr>
        <p:txBody>
          <a:bodyPr vert="horz" lIns="91440" tIns="45720" rIns="91440" bIns="45720" rtlCol="0" anchor="b">
            <a:normAutofit/>
          </a:bodyPr>
          <a:lstStyle/>
          <a:p>
            <a:pPr algn="r"/>
            <a:r>
              <a:rPr lang="en-US" sz="4000" b="1" i="0" u="none" strike="noStrike" kern="1200" baseline="0">
                <a:solidFill>
                  <a:srgbClr val="FFFFFF"/>
                </a:solidFill>
                <a:latin typeface="+mj-lt"/>
                <a:ea typeface="+mj-ea"/>
                <a:cs typeface="+mj-cs"/>
              </a:rPr>
              <a:t>Coefficients </a:t>
            </a:r>
            <a:endParaRPr lang="en-US" sz="4000" b="1" kern="1200">
              <a:solidFill>
                <a:srgbClr val="FFFFFF"/>
              </a:solidFill>
              <a:latin typeface="+mj-lt"/>
              <a:ea typeface="+mj-ea"/>
              <a:cs typeface="+mj-cs"/>
            </a:endParaRPr>
          </a:p>
        </p:txBody>
      </p:sp>
      <p:sp>
        <p:nvSpPr>
          <p:cNvPr id="3" name="Subtitle 2">
            <a:extLst>
              <a:ext uri="{FF2B5EF4-FFF2-40B4-BE49-F238E27FC236}">
                <a16:creationId xmlns:a16="http://schemas.microsoft.com/office/drawing/2014/main" id="{CB69B8DD-7BAC-73D6-2D1B-2229F30847F8}"/>
              </a:ext>
            </a:extLst>
          </p:cNvPr>
          <p:cNvSpPr>
            <a:spLocks noGrp="1"/>
          </p:cNvSpPr>
          <p:nvPr>
            <p:ph type="subTitle" idx="1"/>
          </p:nvPr>
        </p:nvSpPr>
        <p:spPr>
          <a:xfrm>
            <a:off x="4810259" y="649480"/>
            <a:ext cx="6555347" cy="5546047"/>
          </a:xfrm>
        </p:spPr>
        <p:txBody>
          <a:bodyPr vert="horz" lIns="91440" tIns="45720" rIns="91440" bIns="45720" rtlCol="0" anchor="ctr">
            <a:normAutofit/>
          </a:bodyPr>
          <a:lstStyle/>
          <a:p>
            <a:pPr indent="-228600" algn="l">
              <a:buFont typeface="Arial" panose="020B0604020202020204" pitchFamily="34" charset="0"/>
              <a:buChar char="•"/>
            </a:pPr>
            <a:r>
              <a:rPr lang="en-US" sz="2000" b="0" i="0">
                <a:effectLst/>
              </a:rPr>
              <a:t>The intercept term is not significant (p-value: 0.4102).</a:t>
            </a:r>
          </a:p>
          <a:p>
            <a:pPr indent="-228600" algn="l">
              <a:buFont typeface="Arial" panose="020B0604020202020204" pitchFamily="34" charset="0"/>
              <a:buChar char="•"/>
            </a:pPr>
            <a:endParaRPr lang="en-US" sz="2000" b="0" i="0">
              <a:effectLst/>
            </a:endParaRPr>
          </a:p>
          <a:p>
            <a:pPr indent="-228600" algn="l">
              <a:buFont typeface="Arial" panose="020B0604020202020204" pitchFamily="34" charset="0"/>
              <a:buChar char="•"/>
            </a:pPr>
            <a:r>
              <a:rPr lang="en-US" sz="2000" b="0" i="0">
                <a:effectLst/>
              </a:rPr>
              <a:t>Variables TipologiaPdV_cat2, TipologiaPdV_cat3, TipologiaPdV_cat4, Parking_cat2, MQVEND, and population are significant predictors (p &lt; 0.05).</a:t>
            </a:r>
          </a:p>
          <a:p>
            <a:pPr indent="-228600" algn="l">
              <a:buFont typeface="Arial" panose="020B0604020202020204" pitchFamily="34" charset="0"/>
              <a:buChar char="•"/>
            </a:pPr>
            <a:endParaRPr lang="en-US" sz="2000" b="0" i="0">
              <a:effectLst/>
            </a:endParaRPr>
          </a:p>
          <a:p>
            <a:pPr indent="-228600" algn="l">
              <a:buFont typeface="Arial" panose="020B0604020202020204" pitchFamily="34" charset="0"/>
              <a:buChar char="•"/>
            </a:pPr>
            <a:r>
              <a:rPr lang="en-US" sz="2000" b="0" i="0">
                <a:effectLst/>
              </a:rPr>
              <a:t>Coefficient estimates indicate the direction and magnitude of the relationships between predictors and the response variable. For instance, a one-unit increase in TipologiaPdV_cat2 increases the response variable by 0.002576 units, other variables being constant.</a:t>
            </a:r>
          </a:p>
          <a:p>
            <a:pPr indent="-228600" algn="l">
              <a:buFont typeface="Arial" panose="020B0604020202020204" pitchFamily="34" charset="0"/>
              <a:buChar char="•"/>
            </a:pPr>
            <a:endParaRPr lang="en-US" sz="2000"/>
          </a:p>
        </p:txBody>
      </p:sp>
    </p:spTree>
    <p:extLst>
      <p:ext uri="{BB962C8B-B14F-4D97-AF65-F5344CB8AC3E}">
        <p14:creationId xmlns:p14="http://schemas.microsoft.com/office/powerpoint/2010/main" val="36345706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54F154-1DA5-C65D-984F-CA3014FA8A69}"/>
              </a:ext>
            </a:extLst>
          </p:cNvPr>
          <p:cNvSpPr>
            <a:spLocks noGrp="1"/>
          </p:cNvSpPr>
          <p:nvPr>
            <p:ph type="ctrTitle"/>
          </p:nvPr>
        </p:nvSpPr>
        <p:spPr>
          <a:xfrm>
            <a:off x="100962" y="739954"/>
            <a:ext cx="3201366" cy="3387497"/>
          </a:xfrm>
        </p:spPr>
        <p:txBody>
          <a:bodyPr vert="horz" lIns="91440" tIns="45720" rIns="91440" bIns="45720" rtlCol="0" anchor="b">
            <a:normAutofit/>
          </a:bodyPr>
          <a:lstStyle/>
          <a:p>
            <a:pPr algn="r"/>
            <a:r>
              <a:rPr lang="en-US" sz="4000" b="1" kern="1200" dirty="0">
                <a:solidFill>
                  <a:srgbClr val="FFFFFF"/>
                </a:solidFill>
                <a:latin typeface="+mj-lt"/>
                <a:ea typeface="+mj-ea"/>
                <a:cs typeface="+mj-cs"/>
              </a:rPr>
              <a:t>Model Fit</a:t>
            </a:r>
          </a:p>
        </p:txBody>
      </p:sp>
      <p:sp>
        <p:nvSpPr>
          <p:cNvPr id="3" name="Subtitle 2">
            <a:extLst>
              <a:ext uri="{FF2B5EF4-FFF2-40B4-BE49-F238E27FC236}">
                <a16:creationId xmlns:a16="http://schemas.microsoft.com/office/drawing/2014/main" id="{3786AE8C-429E-722B-B3E8-251BE82E8084}"/>
              </a:ext>
            </a:extLst>
          </p:cNvPr>
          <p:cNvSpPr>
            <a:spLocks noGrp="1"/>
          </p:cNvSpPr>
          <p:nvPr>
            <p:ph type="subTitle" idx="1"/>
          </p:nvPr>
        </p:nvSpPr>
        <p:spPr>
          <a:xfrm>
            <a:off x="4810259" y="649480"/>
            <a:ext cx="6555347" cy="5546047"/>
          </a:xfrm>
        </p:spPr>
        <p:txBody>
          <a:bodyPr vert="horz" lIns="91440" tIns="45720" rIns="91440" bIns="45720" rtlCol="0" anchor="ctr">
            <a:normAutofit/>
          </a:bodyPr>
          <a:lstStyle/>
          <a:p>
            <a:pPr indent="-228600" algn="l">
              <a:buFont typeface="Arial" panose="020B0604020202020204" pitchFamily="34" charset="0"/>
              <a:buChar char="•"/>
            </a:pPr>
            <a:r>
              <a:rPr lang="en-US" b="0" i="0" dirty="0">
                <a:effectLst/>
              </a:rPr>
              <a:t>Multiple R-squared value indicates the model explains about 42.8% of the variance in the response variable.</a:t>
            </a:r>
          </a:p>
          <a:p>
            <a:pPr indent="-228600" algn="l">
              <a:buFont typeface="Arial" panose="020B0604020202020204" pitchFamily="34" charset="0"/>
              <a:buChar char="•"/>
            </a:pPr>
            <a:r>
              <a:rPr lang="en-US" b="0" i="0" dirty="0">
                <a:effectLst/>
              </a:rPr>
              <a:t>Adjusted R-squared value is slightly lower, indicating additional predictors do not significantly enhance the model's explanatory power.</a:t>
            </a:r>
          </a:p>
          <a:p>
            <a:pPr indent="-228600" algn="l">
              <a:buFont typeface="Arial" panose="020B0604020202020204" pitchFamily="34" charset="0"/>
              <a:buChar char="•"/>
            </a:pPr>
            <a:r>
              <a:rPr lang="en-US" b="0" i="0" dirty="0">
                <a:effectLst/>
              </a:rPr>
              <a:t>F-statistic is significant (p &lt; 0.05), showing the model's overall significance in predicting the response variable.</a:t>
            </a:r>
          </a:p>
          <a:p>
            <a:pPr indent="-228600" algn="l">
              <a:buFont typeface="Arial" panose="020B0604020202020204" pitchFamily="34" charset="0"/>
              <a:buChar char="•"/>
            </a:pPr>
            <a:r>
              <a:rPr lang="en-US" b="0" i="0" dirty="0">
                <a:effectLst/>
              </a:rPr>
              <a:t>Residual standard error is about 0.004847, measuring the typical deviation of observed from fitted values.</a:t>
            </a:r>
          </a:p>
          <a:p>
            <a:pPr indent="-228600" algn="l">
              <a:buFont typeface="Arial" panose="020B0604020202020204" pitchFamily="34" charset="0"/>
              <a:buChar char="•"/>
            </a:pPr>
            <a:endParaRPr lang="en-US" sz="2000" dirty="0"/>
          </a:p>
        </p:txBody>
      </p:sp>
    </p:spTree>
    <p:extLst>
      <p:ext uri="{BB962C8B-B14F-4D97-AF65-F5344CB8AC3E}">
        <p14:creationId xmlns:p14="http://schemas.microsoft.com/office/powerpoint/2010/main" val="12945517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8C1B0A5-0BDD-E731-5305-416E12FE2655}"/>
              </a:ext>
            </a:extLst>
          </p:cNvPr>
          <p:cNvSpPr>
            <a:spLocks noGrp="1"/>
          </p:cNvSpPr>
          <p:nvPr>
            <p:ph type="ctrTitle"/>
          </p:nvPr>
        </p:nvSpPr>
        <p:spPr>
          <a:xfrm>
            <a:off x="534473" y="2950387"/>
            <a:ext cx="3052293" cy="3531403"/>
          </a:xfrm>
        </p:spPr>
        <p:txBody>
          <a:bodyPr anchor="t">
            <a:normAutofit/>
          </a:bodyPr>
          <a:lstStyle/>
          <a:p>
            <a:pPr algn="r"/>
            <a:r>
              <a:rPr lang="en-US" sz="4000" b="1" i="0" u="none" strike="noStrike" baseline="0">
                <a:solidFill>
                  <a:srgbClr val="FFFFFF"/>
                </a:solidFill>
                <a:latin typeface="+mn-lt"/>
              </a:rPr>
              <a:t>Predictor Importance</a:t>
            </a:r>
            <a:endParaRPr lang="en-US" sz="4000">
              <a:solidFill>
                <a:srgbClr val="FFFFFF"/>
              </a:solidFill>
              <a:latin typeface="+mn-lt"/>
            </a:endParaRPr>
          </a:p>
        </p:txBody>
      </p:sp>
      <p:sp>
        <p:nvSpPr>
          <p:cNvPr id="3" name="Subtitle 2">
            <a:extLst>
              <a:ext uri="{FF2B5EF4-FFF2-40B4-BE49-F238E27FC236}">
                <a16:creationId xmlns:a16="http://schemas.microsoft.com/office/drawing/2014/main" id="{DC4AD967-D8EA-26FF-4D74-4A1E0EC37B0C}"/>
              </a:ext>
            </a:extLst>
          </p:cNvPr>
          <p:cNvSpPr>
            <a:spLocks noGrp="1"/>
          </p:cNvSpPr>
          <p:nvPr>
            <p:ph type="subTitle" idx="1"/>
          </p:nvPr>
        </p:nvSpPr>
        <p:spPr>
          <a:xfrm>
            <a:off x="5242560" y="313866"/>
            <a:ext cx="5364480" cy="4969333"/>
          </a:xfrm>
        </p:spPr>
        <p:txBody>
          <a:bodyPr anchor="b">
            <a:normAutofit/>
          </a:bodyPr>
          <a:lstStyle/>
          <a:p>
            <a:pPr algn="l">
              <a:buFont typeface="Arial" panose="020B0604020202020204" pitchFamily="34" charset="0"/>
              <a:buChar char="•"/>
            </a:pPr>
            <a:r>
              <a:rPr lang="en-US" b="0" i="0" dirty="0" err="1">
                <a:effectLst/>
              </a:rPr>
              <a:t>TipologiaPdV</a:t>
            </a:r>
            <a:r>
              <a:rPr lang="en-US" b="0" i="0" dirty="0">
                <a:effectLst/>
              </a:rPr>
              <a:t>, Parking, and MQVEND are key predictors for the response variable, due to their high coefficient estimates and significance.</a:t>
            </a:r>
          </a:p>
          <a:p>
            <a:pPr algn="l">
              <a:buFont typeface="Arial" panose="020B0604020202020204" pitchFamily="34" charset="0"/>
              <a:buChar char="•"/>
            </a:pPr>
            <a:endParaRPr lang="en-US" b="0" i="0" dirty="0">
              <a:effectLst/>
            </a:endParaRPr>
          </a:p>
          <a:p>
            <a:pPr algn="l">
              <a:buFont typeface="Arial" panose="020B0604020202020204" pitchFamily="34" charset="0"/>
              <a:buChar char="•"/>
            </a:pPr>
            <a:r>
              <a:rPr lang="en-US" b="0" i="0" dirty="0">
                <a:effectLst/>
              </a:rPr>
              <a:t>The variable 'population' is not statistically significant in predicting the response variable, as its p-value is 0.1228.</a:t>
            </a:r>
          </a:p>
          <a:p>
            <a:pPr algn="r"/>
            <a:endParaRPr lang="en-US" sz="1100" dirty="0">
              <a:solidFill>
                <a:srgbClr val="FFFFFF"/>
              </a:solidFill>
            </a:endParaRPr>
          </a:p>
        </p:txBody>
      </p:sp>
    </p:spTree>
    <p:extLst>
      <p:ext uri="{BB962C8B-B14F-4D97-AF65-F5344CB8AC3E}">
        <p14:creationId xmlns:p14="http://schemas.microsoft.com/office/powerpoint/2010/main" val="127938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orful squares and squares&#10;&#10;Description automatically generated with medium confidence">
            <a:extLst>
              <a:ext uri="{FF2B5EF4-FFF2-40B4-BE49-F238E27FC236}">
                <a16:creationId xmlns:a16="http://schemas.microsoft.com/office/drawing/2014/main" id="{E8CB719A-CE3F-DC67-B7CE-0FCAC72C490D}"/>
              </a:ext>
            </a:extLst>
          </p:cNvPr>
          <p:cNvPicPr>
            <a:picLocks noChangeAspect="1"/>
          </p:cNvPicPr>
          <p:nvPr/>
        </p:nvPicPr>
        <p:blipFill rotWithShape="1">
          <a:blip r:embed="rId2">
            <a:alphaModFix amt="50000"/>
          </a:blip>
          <a:srcRect t="19188" r="1" b="35660"/>
          <a:stretch/>
        </p:blipFill>
        <p:spPr>
          <a:xfrm>
            <a:off x="20" y="10"/>
            <a:ext cx="12188931" cy="6857990"/>
          </a:xfrm>
          <a:prstGeom prst="rect">
            <a:avLst/>
          </a:prstGeom>
        </p:spPr>
      </p:pic>
      <p:sp>
        <p:nvSpPr>
          <p:cNvPr id="2" name="Title 1">
            <a:extLst>
              <a:ext uri="{FF2B5EF4-FFF2-40B4-BE49-F238E27FC236}">
                <a16:creationId xmlns:a16="http://schemas.microsoft.com/office/drawing/2014/main" id="{CBBA83D1-70A6-09C5-CAB1-14C3C4335B74}"/>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a:solidFill>
                  <a:schemeClr val="bg1"/>
                </a:solidFill>
              </a:rPr>
              <a:t>Conclusion</a:t>
            </a:r>
          </a:p>
        </p:txBody>
      </p:sp>
      <p:sp>
        <p:nvSpPr>
          <p:cNvPr id="26"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1174717"/>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Rectangle 3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F675081-B46E-974E-D1D1-AD23D4ED128D}"/>
              </a:ext>
            </a:extLst>
          </p:cNvPr>
          <p:cNvSpPr txBox="1"/>
          <p:nvPr/>
        </p:nvSpPr>
        <p:spPr>
          <a:xfrm>
            <a:off x="466722" y="586855"/>
            <a:ext cx="3201366" cy="3387497"/>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4000" kern="1200" dirty="0">
                <a:solidFill>
                  <a:srgbClr val="FFFFFF"/>
                </a:solidFill>
                <a:latin typeface="+mj-lt"/>
                <a:ea typeface="+mj-ea"/>
                <a:cs typeface="+mj-cs"/>
              </a:rPr>
              <a:t>Introduction</a:t>
            </a:r>
          </a:p>
        </p:txBody>
      </p:sp>
      <p:sp>
        <p:nvSpPr>
          <p:cNvPr id="3" name="TextBox 2">
            <a:extLst>
              <a:ext uri="{FF2B5EF4-FFF2-40B4-BE49-F238E27FC236}">
                <a16:creationId xmlns:a16="http://schemas.microsoft.com/office/drawing/2014/main" id="{6933854C-4C55-715A-B19E-A4E01A46C30D}"/>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algn="just">
              <a:lnSpc>
                <a:spcPct val="90000"/>
              </a:lnSpc>
              <a:spcAft>
                <a:spcPts val="600"/>
              </a:spcAft>
            </a:pPr>
            <a:r>
              <a:rPr lang="en-US" sz="2400" b="0" i="0" dirty="0">
                <a:effectLst/>
              </a:rPr>
              <a:t>The retail industry faces the challenge of optimizing product placement and promotional efforts specifically for diaper sales in the Naples province. This necessitates a strategic approach to resource allocation and market potential exploitation to enhance store performance.</a:t>
            </a:r>
            <a:endParaRPr lang="en-US" sz="2400" dirty="0"/>
          </a:p>
        </p:txBody>
      </p:sp>
    </p:spTree>
    <p:extLst>
      <p:ext uri="{BB962C8B-B14F-4D97-AF65-F5344CB8AC3E}">
        <p14:creationId xmlns:p14="http://schemas.microsoft.com/office/powerpoint/2010/main" val="23769586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1">
            <a:lumMod val="75000"/>
            <a:alpha val="57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1E84B-CF5A-4DF6-BE02-137DD70BEE00}"/>
              </a:ext>
            </a:extLst>
          </p:cNvPr>
          <p:cNvSpPr>
            <a:spLocks noGrp="1"/>
          </p:cNvSpPr>
          <p:nvPr>
            <p:ph type="title"/>
          </p:nvPr>
        </p:nvSpPr>
        <p:spPr>
          <a:xfrm>
            <a:off x="838200" y="365125"/>
            <a:ext cx="10515600" cy="5649595"/>
          </a:xfrm>
        </p:spPr>
        <p:txBody>
          <a:bodyPr>
            <a:noAutofit/>
          </a:bodyPr>
          <a:lstStyle/>
          <a:p>
            <a:r>
              <a:rPr lang="en-US" sz="2200" dirty="0">
                <a:latin typeface="+mn-lt"/>
              </a:rPr>
              <a:t>Utilized initial visualizations (box plots, density plots) to identify outliers and assess data distribution.</a:t>
            </a:r>
            <a:br>
              <a:rPr lang="en-US" sz="2200" dirty="0">
                <a:latin typeface="+mn-lt"/>
              </a:rPr>
            </a:br>
            <a:br>
              <a:rPr lang="en-US" sz="2200" dirty="0">
                <a:latin typeface="+mn-lt"/>
              </a:rPr>
            </a:br>
            <a:r>
              <a:rPr lang="en-US" sz="2200" dirty="0">
                <a:latin typeface="+mn-lt"/>
              </a:rPr>
              <a:t>Conducted normality tests (e.g., Kolmogorov-Smirnov test) to check variable normality.</a:t>
            </a:r>
            <a:br>
              <a:rPr lang="en-US" sz="2200" dirty="0">
                <a:latin typeface="+mn-lt"/>
              </a:rPr>
            </a:br>
            <a:br>
              <a:rPr lang="en-US" sz="2200" dirty="0">
                <a:latin typeface="+mn-lt"/>
              </a:rPr>
            </a:br>
            <a:r>
              <a:rPr lang="en-US" sz="2200" dirty="0">
                <a:latin typeface="+mn-lt"/>
              </a:rPr>
              <a:t>Analyzed correlations through heatmaps and pair plots; found no direct relationships between variables and the target variable.</a:t>
            </a:r>
            <a:br>
              <a:rPr lang="en-US" sz="2200" dirty="0">
                <a:latin typeface="+mn-lt"/>
              </a:rPr>
            </a:br>
            <a:br>
              <a:rPr lang="en-US" sz="2200" dirty="0">
                <a:latin typeface="+mn-lt"/>
              </a:rPr>
            </a:br>
            <a:r>
              <a:rPr lang="en-US" sz="2200" dirty="0">
                <a:latin typeface="+mn-lt"/>
              </a:rPr>
              <a:t>Employed K-means clustering to reveal meaningful patterns within the data.</a:t>
            </a:r>
            <a:br>
              <a:rPr lang="en-US" sz="2200" dirty="0">
                <a:latin typeface="+mn-lt"/>
              </a:rPr>
            </a:br>
            <a:br>
              <a:rPr lang="en-US" sz="2200" dirty="0">
                <a:latin typeface="+mn-lt"/>
              </a:rPr>
            </a:br>
            <a:r>
              <a:rPr lang="en-US" sz="2200" dirty="0">
                <a:latin typeface="+mn-lt"/>
              </a:rPr>
              <a:t>Conducted hypothesis testing and feature importance assessment with Random Forest classification, achieving 70% accuracy in predicting the target variable based on clusters.</a:t>
            </a:r>
            <a:br>
              <a:rPr lang="en-US" sz="2200" dirty="0">
                <a:latin typeface="+mn-lt"/>
              </a:rPr>
            </a:br>
            <a:br>
              <a:rPr lang="en-US" sz="2200" dirty="0">
                <a:latin typeface="+mn-lt"/>
              </a:rPr>
            </a:br>
            <a:r>
              <a:rPr lang="en-US" sz="2200" dirty="0">
                <a:latin typeface="+mn-lt"/>
              </a:rPr>
              <a:t>Built a multiple linear regression model including other relevant variables, providing insights into complex variable relationships.</a:t>
            </a:r>
            <a:br>
              <a:rPr lang="en-US" sz="2200" dirty="0">
                <a:latin typeface="+mn-lt"/>
              </a:rPr>
            </a:br>
            <a:br>
              <a:rPr lang="en-US" sz="2200" dirty="0">
                <a:latin typeface="+mn-lt"/>
              </a:rPr>
            </a:br>
            <a:r>
              <a:rPr lang="en-US" sz="2200" dirty="0">
                <a:latin typeface="+mn-lt"/>
              </a:rPr>
              <a:t>Concluded that clustering significantly enhances predictive modeling capabilities, with Random Forest and multiple linear regression models effectively capturing dataset patterns and relationships.</a:t>
            </a:r>
          </a:p>
        </p:txBody>
      </p:sp>
    </p:spTree>
    <p:extLst>
      <p:ext uri="{BB962C8B-B14F-4D97-AF65-F5344CB8AC3E}">
        <p14:creationId xmlns:p14="http://schemas.microsoft.com/office/powerpoint/2010/main" val="16608179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B42F26F-9C4D-8C14-6CAF-55EBBA03FEA1}"/>
              </a:ext>
            </a:extLst>
          </p:cNvPr>
          <p:cNvPicPr>
            <a:picLocks noChangeAspect="1"/>
          </p:cNvPicPr>
          <p:nvPr/>
        </p:nvPicPr>
        <p:blipFill rotWithShape="1">
          <a:blip r:embed="rId2">
            <a:alphaModFix amt="50000"/>
          </a:blip>
          <a:srcRect t="6079" r="-1" b="6349"/>
          <a:stretch/>
        </p:blipFill>
        <p:spPr>
          <a:xfrm>
            <a:off x="20" y="10"/>
            <a:ext cx="12188930" cy="6857990"/>
          </a:xfrm>
          <a:prstGeom prst="rect">
            <a:avLst/>
          </a:prstGeom>
        </p:spPr>
      </p:pic>
      <p:sp>
        <p:nvSpPr>
          <p:cNvPr id="2" name="Title 1">
            <a:extLst>
              <a:ext uri="{FF2B5EF4-FFF2-40B4-BE49-F238E27FC236}">
                <a16:creationId xmlns:a16="http://schemas.microsoft.com/office/drawing/2014/main" id="{D5804C52-8C86-3DBF-BA2A-B94A7C545A9E}"/>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b="1">
                <a:solidFill>
                  <a:schemeClr val="bg1"/>
                </a:solidFill>
              </a:rPr>
              <a:t>The End</a:t>
            </a:r>
          </a:p>
        </p:txBody>
      </p:sp>
      <p:sp>
        <p:nvSpPr>
          <p:cNvPr id="32"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3774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6F6EA3D-8815-4B99-7B01-E4F77C40D4A3}"/>
              </a:ext>
            </a:extLst>
          </p:cNvPr>
          <p:cNvSpPr txBox="1"/>
          <p:nvPr/>
        </p:nvSpPr>
        <p:spPr>
          <a:xfrm>
            <a:off x="1136397" y="588964"/>
            <a:ext cx="5323715" cy="1227967"/>
          </a:xfrm>
          <a:prstGeom prst="rect">
            <a:avLst/>
          </a:prstGeom>
        </p:spPr>
        <p:txBody>
          <a:bodyPr vert="horz" lIns="91440" tIns="45720" rIns="91440" bIns="45720" rtlCol="0" anchor="b">
            <a:normAutofit/>
          </a:bodyPr>
          <a:lstStyle/>
          <a:p>
            <a:pPr>
              <a:lnSpc>
                <a:spcPct val="90000"/>
              </a:lnSpc>
              <a:spcBef>
                <a:spcPct val="0"/>
              </a:spcBef>
              <a:spcAft>
                <a:spcPts val="486"/>
              </a:spcAft>
            </a:pPr>
            <a:r>
              <a:rPr lang="en-US" sz="4000" b="1" kern="1200" dirty="0">
                <a:solidFill>
                  <a:schemeClr val="tx1"/>
                </a:solidFill>
                <a:latin typeface="+mj-lt"/>
                <a:ea typeface="+mj-ea"/>
                <a:cs typeface="+mj-cs"/>
              </a:rPr>
              <a:t>Case Study</a:t>
            </a:r>
          </a:p>
        </p:txBody>
      </p:sp>
      <p:sp>
        <p:nvSpPr>
          <p:cNvPr id="3" name="TextBox 2">
            <a:extLst>
              <a:ext uri="{FF2B5EF4-FFF2-40B4-BE49-F238E27FC236}">
                <a16:creationId xmlns:a16="http://schemas.microsoft.com/office/drawing/2014/main" id="{7135C37B-FE25-F216-7F82-2BE41981A567}"/>
              </a:ext>
            </a:extLst>
          </p:cNvPr>
          <p:cNvSpPr txBox="1"/>
          <p:nvPr/>
        </p:nvSpPr>
        <p:spPr>
          <a:xfrm>
            <a:off x="1144923" y="2405894"/>
            <a:ext cx="5315189" cy="3535083"/>
          </a:xfrm>
          <a:prstGeom prst="rect">
            <a:avLst/>
          </a:prstGeom>
        </p:spPr>
        <p:txBody>
          <a:bodyPr vert="horz" lIns="91440" tIns="45720" rIns="91440" bIns="45720" rtlCol="0" anchor="t">
            <a:normAutofit/>
          </a:bodyPr>
          <a:lstStyle/>
          <a:p>
            <a:pPr algn="just">
              <a:lnSpc>
                <a:spcPct val="90000"/>
              </a:lnSpc>
              <a:spcAft>
                <a:spcPts val="486"/>
              </a:spcAft>
            </a:pPr>
            <a:r>
              <a:rPr lang="en-US" sz="2400" dirty="0"/>
              <a:t>This involves a detailed analysis of factors influencing diaper sales at retail outlets in Naples, focusing on socio-demographic data, territorial features, and points of interest such as population composition, geographic and environmental characteristics, and the presence of nearby facilities and services.</a:t>
            </a:r>
          </a:p>
        </p:txBody>
      </p:sp>
      <p:sp>
        <p:nvSpPr>
          <p:cNvPr id="80" name="Rectangle 79">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6" name="Graphic 45" descr="Store">
            <a:extLst>
              <a:ext uri="{FF2B5EF4-FFF2-40B4-BE49-F238E27FC236}">
                <a16:creationId xmlns:a16="http://schemas.microsoft.com/office/drawing/2014/main" id="{AEC04FCA-98EC-B834-10CC-7C8F6E1EE8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75967" y="1359681"/>
            <a:ext cx="4170530" cy="4170530"/>
          </a:xfrm>
          <a:prstGeom prst="rect">
            <a:avLst/>
          </a:prstGeom>
        </p:spPr>
      </p:pic>
    </p:spTree>
    <p:extLst>
      <p:ext uri="{BB962C8B-B14F-4D97-AF65-F5344CB8AC3E}">
        <p14:creationId xmlns:p14="http://schemas.microsoft.com/office/powerpoint/2010/main" val="1923453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6482964-FEC7-9300-4EFF-D968AC0FFDAE}"/>
              </a:ext>
            </a:extLst>
          </p:cNvPr>
          <p:cNvSpPr txBox="1"/>
          <p:nvPr/>
        </p:nvSpPr>
        <p:spPr>
          <a:xfrm>
            <a:off x="1136397" y="1062918"/>
            <a:ext cx="5323715" cy="89531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b="1" kern="1200" dirty="0">
                <a:solidFill>
                  <a:schemeClr val="tx1"/>
                </a:solidFill>
                <a:latin typeface="+mj-lt"/>
                <a:ea typeface="+mj-ea"/>
                <a:cs typeface="+mj-cs"/>
              </a:rPr>
              <a:t>Questions To Solve</a:t>
            </a:r>
          </a:p>
        </p:txBody>
      </p:sp>
      <p:sp>
        <p:nvSpPr>
          <p:cNvPr id="3" name="TextBox 2">
            <a:extLst>
              <a:ext uri="{FF2B5EF4-FFF2-40B4-BE49-F238E27FC236}">
                <a16:creationId xmlns:a16="http://schemas.microsoft.com/office/drawing/2014/main" id="{EA51C4B4-82C3-6C5C-8A97-3AEFC948702E}"/>
              </a:ext>
            </a:extLst>
          </p:cNvPr>
          <p:cNvSpPr txBox="1"/>
          <p:nvPr/>
        </p:nvSpPr>
        <p:spPr>
          <a:xfrm>
            <a:off x="1144923" y="2405894"/>
            <a:ext cx="5315189" cy="3535083"/>
          </a:xfrm>
          <a:prstGeom prst="rect">
            <a:avLst/>
          </a:prstGeom>
        </p:spPr>
        <p:txBody>
          <a:bodyPr vert="horz" lIns="91440" tIns="45720" rIns="91440" bIns="45720" rtlCol="0" anchor="t">
            <a:normAutofit/>
          </a:bodyPr>
          <a:lstStyle/>
          <a:p>
            <a:pPr>
              <a:lnSpc>
                <a:spcPct val="90000"/>
              </a:lnSpc>
              <a:spcAft>
                <a:spcPts val="600"/>
              </a:spcAft>
            </a:pPr>
            <a:r>
              <a:rPr lang="en-US" sz="2400" b="0" i="0" dirty="0">
                <a:effectLst/>
              </a:rPr>
              <a:t>The project aims to answer critical questions regarding the leverage of socio-demographic data for predicting sales, the impact of territorial features on store potential, the influence of points of interest on consumer behavior, and the development of predictive models for estimating sales potential.</a:t>
            </a:r>
            <a:endParaRPr lang="en-US" sz="2400" dirty="0"/>
          </a:p>
        </p:txBody>
      </p:sp>
      <p:sp>
        <p:nvSpPr>
          <p:cNvPr id="32" name="Rectangle 3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Graphic 26" descr="Sell">
            <a:extLst>
              <a:ext uri="{FF2B5EF4-FFF2-40B4-BE49-F238E27FC236}">
                <a16:creationId xmlns:a16="http://schemas.microsoft.com/office/drawing/2014/main" id="{3A0AAA8E-2B3E-83AD-8C9F-872A87B9D6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75967" y="1359681"/>
            <a:ext cx="4170530" cy="4170530"/>
          </a:xfrm>
          <a:prstGeom prst="rect">
            <a:avLst/>
          </a:prstGeom>
        </p:spPr>
      </p:pic>
    </p:spTree>
    <p:extLst>
      <p:ext uri="{BB962C8B-B14F-4D97-AF65-F5344CB8AC3E}">
        <p14:creationId xmlns:p14="http://schemas.microsoft.com/office/powerpoint/2010/main" val="3894764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02E97FF-BF3F-C512-68A1-41FC0E460CC0}"/>
              </a:ext>
            </a:extLst>
          </p:cNvPr>
          <p:cNvSpPr txBox="1"/>
          <p:nvPr/>
        </p:nvSpPr>
        <p:spPr>
          <a:xfrm>
            <a:off x="962043" y="426720"/>
            <a:ext cx="5323715" cy="76419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b="1" kern="1200" dirty="0">
                <a:latin typeface="+mj-lt"/>
                <a:ea typeface="+mj-ea"/>
                <a:cs typeface="+mj-cs"/>
              </a:rPr>
              <a:t>Datasets Overview</a:t>
            </a:r>
          </a:p>
        </p:txBody>
      </p:sp>
      <p:sp>
        <p:nvSpPr>
          <p:cNvPr id="3" name="TextBox 2">
            <a:extLst>
              <a:ext uri="{FF2B5EF4-FFF2-40B4-BE49-F238E27FC236}">
                <a16:creationId xmlns:a16="http://schemas.microsoft.com/office/drawing/2014/main" id="{FFE9A137-0BA4-96FB-2878-344F9EB168AC}"/>
              </a:ext>
            </a:extLst>
          </p:cNvPr>
          <p:cNvSpPr txBox="1"/>
          <p:nvPr/>
        </p:nvSpPr>
        <p:spPr>
          <a:xfrm>
            <a:off x="970569" y="1553156"/>
            <a:ext cx="5315189" cy="5040686"/>
          </a:xfrm>
          <a:prstGeom prst="rect">
            <a:avLst/>
          </a:prstGeom>
        </p:spPr>
        <p:txBody>
          <a:bodyPr vert="horz" lIns="91440" tIns="45720" rIns="91440" bIns="45720" rtlCol="0" anchor="t">
            <a:noAutofit/>
          </a:bodyPr>
          <a:lstStyle/>
          <a:p>
            <a:pPr>
              <a:lnSpc>
                <a:spcPct val="90000"/>
              </a:lnSpc>
              <a:spcAft>
                <a:spcPts val="600"/>
              </a:spcAft>
            </a:pPr>
            <a:r>
              <a:rPr lang="en-US" sz="2200" b="0" i="0" dirty="0">
                <a:effectLst/>
              </a:rPr>
              <a:t>The analysis is supported by a diverse set of data contained in multiple files:</a:t>
            </a:r>
          </a:p>
          <a:p>
            <a:pPr indent="-228600">
              <a:lnSpc>
                <a:spcPct val="90000"/>
              </a:lnSpc>
              <a:spcAft>
                <a:spcPts val="600"/>
              </a:spcAft>
              <a:buFont typeface="Arial" panose="020B0604020202020204" pitchFamily="34" charset="0"/>
              <a:buChar char="•"/>
            </a:pPr>
            <a:r>
              <a:rPr lang="en-US" sz="2200" b="1" i="0" dirty="0">
                <a:effectLst/>
              </a:rPr>
              <a:t>Dictionary.xlsx</a:t>
            </a:r>
            <a:r>
              <a:rPr lang="en-US" sz="2200" b="0" i="0" dirty="0">
                <a:effectLst/>
              </a:rPr>
              <a:t>: Provides a glossary of terms for dataset interpretation.</a:t>
            </a:r>
          </a:p>
          <a:p>
            <a:pPr indent="-228600">
              <a:lnSpc>
                <a:spcPct val="90000"/>
              </a:lnSpc>
              <a:spcAft>
                <a:spcPts val="600"/>
              </a:spcAft>
              <a:buFont typeface="Arial" panose="020B0604020202020204" pitchFamily="34" charset="0"/>
              <a:buChar char="•"/>
            </a:pPr>
            <a:r>
              <a:rPr lang="en-US" sz="2200" b="1" i="0" dirty="0">
                <a:effectLst/>
              </a:rPr>
              <a:t>Gravitation_NA.csv</a:t>
            </a:r>
            <a:r>
              <a:rPr lang="en-US" sz="2200" b="0" i="0" dirty="0">
                <a:effectLst/>
              </a:rPr>
              <a:t>: Quantifies store attractiveness based on proximity to points of interest and accessibility.</a:t>
            </a:r>
          </a:p>
          <a:p>
            <a:pPr indent="-228600">
              <a:lnSpc>
                <a:spcPct val="90000"/>
              </a:lnSpc>
              <a:spcAft>
                <a:spcPts val="600"/>
              </a:spcAft>
              <a:buFont typeface="Arial" panose="020B0604020202020204" pitchFamily="34" charset="0"/>
              <a:buChar char="•"/>
            </a:pPr>
            <a:r>
              <a:rPr lang="en-US" sz="2200" b="1" i="0" dirty="0">
                <a:effectLst/>
              </a:rPr>
              <a:t>Shapes_NA.csv</a:t>
            </a:r>
            <a:r>
              <a:rPr lang="en-US" sz="2200" b="0" i="0" dirty="0">
                <a:effectLst/>
              </a:rPr>
              <a:t>: Includes geographic information for spatial analysis.</a:t>
            </a:r>
          </a:p>
          <a:p>
            <a:pPr indent="-228600">
              <a:lnSpc>
                <a:spcPct val="90000"/>
              </a:lnSpc>
              <a:spcAft>
                <a:spcPts val="600"/>
              </a:spcAft>
              <a:buFont typeface="Arial" panose="020B0604020202020204" pitchFamily="34" charset="0"/>
              <a:buChar char="•"/>
            </a:pPr>
            <a:r>
              <a:rPr lang="en-US" sz="2200" b="1" i="0" dirty="0">
                <a:effectLst/>
              </a:rPr>
              <a:t>Socio_Demo_NA.csv</a:t>
            </a:r>
            <a:r>
              <a:rPr lang="en-US" sz="2200" b="0" i="0" dirty="0">
                <a:effectLst/>
              </a:rPr>
              <a:t>: Contains demographic information relevant to the target market.</a:t>
            </a:r>
          </a:p>
          <a:p>
            <a:pPr indent="-228600">
              <a:lnSpc>
                <a:spcPct val="90000"/>
              </a:lnSpc>
              <a:spcAft>
                <a:spcPts val="600"/>
              </a:spcAft>
              <a:buFont typeface="Arial" panose="020B0604020202020204" pitchFamily="34" charset="0"/>
              <a:buChar char="•"/>
            </a:pPr>
            <a:r>
              <a:rPr lang="en-US" sz="2200" b="1" i="0" dirty="0">
                <a:effectLst/>
              </a:rPr>
              <a:t>Stores_NA.csv</a:t>
            </a:r>
            <a:r>
              <a:rPr lang="en-US" sz="2200" b="0" i="0" dirty="0">
                <a:effectLst/>
              </a:rPr>
              <a:t>: Offers detailed data on each store's characteristics.</a:t>
            </a:r>
          </a:p>
        </p:txBody>
      </p:sp>
      <p:sp>
        <p:nvSpPr>
          <p:cNvPr id="38" name="Rectangle 37">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Graphic 32" descr="Bar chart">
            <a:extLst>
              <a:ext uri="{FF2B5EF4-FFF2-40B4-BE49-F238E27FC236}">
                <a16:creationId xmlns:a16="http://schemas.microsoft.com/office/drawing/2014/main" id="{DC78B118-A1BA-086B-6F0B-E66246EC6F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75967" y="1359681"/>
            <a:ext cx="4170530" cy="4170530"/>
          </a:xfrm>
          <a:prstGeom prst="rect">
            <a:avLst/>
          </a:prstGeom>
        </p:spPr>
      </p:pic>
    </p:spTree>
    <p:extLst>
      <p:ext uri="{BB962C8B-B14F-4D97-AF65-F5344CB8AC3E}">
        <p14:creationId xmlns:p14="http://schemas.microsoft.com/office/powerpoint/2010/main" val="2209822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34EBDEE-D7E6-455A-EEE5-4DF91E0FCC83}"/>
              </a:ext>
            </a:extLst>
          </p:cNvPr>
          <p:cNvSpPr txBox="1"/>
          <p:nvPr/>
        </p:nvSpPr>
        <p:spPr>
          <a:xfrm>
            <a:off x="1044957" y="0"/>
            <a:ext cx="5323715" cy="164297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b="1" kern="1200" dirty="0">
                <a:solidFill>
                  <a:schemeClr val="tx1"/>
                </a:solidFill>
                <a:latin typeface="+mj-lt"/>
                <a:ea typeface="+mj-ea"/>
                <a:cs typeface="+mj-cs"/>
              </a:rPr>
              <a:t>Next Step</a:t>
            </a:r>
          </a:p>
        </p:txBody>
      </p:sp>
      <p:sp>
        <p:nvSpPr>
          <p:cNvPr id="3" name="TextBox 2">
            <a:extLst>
              <a:ext uri="{FF2B5EF4-FFF2-40B4-BE49-F238E27FC236}">
                <a16:creationId xmlns:a16="http://schemas.microsoft.com/office/drawing/2014/main" id="{CA615006-9956-C924-E7BD-A426A62982B4}"/>
              </a:ext>
            </a:extLst>
          </p:cNvPr>
          <p:cNvSpPr txBox="1"/>
          <p:nvPr/>
        </p:nvSpPr>
        <p:spPr>
          <a:xfrm>
            <a:off x="1044957" y="2141734"/>
            <a:ext cx="5315189" cy="3535083"/>
          </a:xfrm>
          <a:prstGeom prst="rect">
            <a:avLst/>
          </a:prstGeom>
        </p:spPr>
        <p:txBody>
          <a:bodyPr vert="horz" lIns="91440" tIns="45720" rIns="91440" bIns="45720" rtlCol="0" anchor="t">
            <a:normAutofit/>
          </a:bodyPr>
          <a:lstStyle/>
          <a:p>
            <a:pPr>
              <a:lnSpc>
                <a:spcPct val="90000"/>
              </a:lnSpc>
              <a:spcAft>
                <a:spcPts val="600"/>
              </a:spcAft>
            </a:pPr>
            <a:r>
              <a:rPr lang="en-US" sz="2400" b="0" i="0" dirty="0">
                <a:effectLst/>
              </a:rPr>
              <a:t>The integration of these datasets is crucial for developing a strategic framework aimed at boosting diaper sales in Naples through targeted marketing and inventory strategies. This approach emphasizes the importance of combining socio-demographic insights, territorial mapping, and strategic points of interest analysis into a cohesive marketing strategy.</a:t>
            </a:r>
            <a:endParaRPr lang="en-US" sz="2400" dirty="0"/>
          </a:p>
        </p:txBody>
      </p:sp>
      <p:sp>
        <p:nvSpPr>
          <p:cNvPr id="60" name="Rectangle 59">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8" name="Graphic 47" descr="Business Growth">
            <a:extLst>
              <a:ext uri="{FF2B5EF4-FFF2-40B4-BE49-F238E27FC236}">
                <a16:creationId xmlns:a16="http://schemas.microsoft.com/office/drawing/2014/main" id="{A70B5AF1-1FD0-DF6B-ACBE-AB6FCF74DA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75967" y="1359681"/>
            <a:ext cx="4170530" cy="4170530"/>
          </a:xfrm>
          <a:prstGeom prst="rect">
            <a:avLst/>
          </a:prstGeom>
        </p:spPr>
      </p:pic>
    </p:spTree>
    <p:extLst>
      <p:ext uri="{BB962C8B-B14F-4D97-AF65-F5344CB8AC3E}">
        <p14:creationId xmlns:p14="http://schemas.microsoft.com/office/powerpoint/2010/main" val="27931190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320</TotalTime>
  <Words>1276</Words>
  <Application>Microsoft Office PowerPoint</Application>
  <PresentationFormat>Widescreen</PresentationFormat>
  <Paragraphs>118</Paragraphs>
  <Slides>51</Slides>
  <Notes>0</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Pre-Processing  Importing libraries </vt:lpstr>
      <vt:lpstr>Pre-Processing  Importing Data</vt:lpstr>
      <vt:lpstr>PowerPoint Presentation</vt:lpstr>
      <vt:lpstr>PowerPoint Presentation</vt:lpstr>
      <vt:lpstr>PowerPoint Presentation</vt:lpstr>
      <vt:lpstr>PowerPoint Presentation</vt:lpstr>
      <vt:lpstr>Graphicall representaion  of Stores  on map according to potential</vt:lpstr>
      <vt:lpstr>PowerPoint Presentation</vt:lpstr>
      <vt:lpstr>PowerPoint Presentation</vt:lpstr>
      <vt:lpstr>PowerPoint Presentation</vt:lpstr>
      <vt:lpstr>PowerPoint Presentation</vt:lpstr>
      <vt:lpstr>Normality testing </vt:lpstr>
      <vt:lpstr>PowerPoint Presentation</vt:lpstr>
      <vt:lpstr>Box plot  after removing outliers</vt:lpstr>
      <vt:lpstr>Density plot after removing outliers</vt:lpstr>
      <vt:lpstr>Correlation heatmap </vt:lpstr>
      <vt:lpstr>Pair-Plot</vt:lpstr>
      <vt:lpstr>Comparison between male and female data </vt:lpstr>
      <vt:lpstr>Comparison of Potential and Avg people population</vt:lpstr>
      <vt:lpstr>Average Store Potential by store Category </vt:lpstr>
      <vt:lpstr>Average Store potential by Area </vt:lpstr>
      <vt:lpstr>Average Store Potential by Parking</vt:lpstr>
      <vt:lpstr>Average potential of store by name of the store </vt:lpstr>
      <vt:lpstr>Feature Engineering and clustering</vt:lpstr>
      <vt:lpstr>K-mean  clustering </vt:lpstr>
      <vt:lpstr>Average potential by cluster </vt:lpstr>
      <vt:lpstr>Cluster Count </vt:lpstr>
      <vt:lpstr>Making clusters for potential </vt:lpstr>
      <vt:lpstr>Making clusters for potential </vt:lpstr>
      <vt:lpstr>Feature Importance </vt:lpstr>
      <vt:lpstr>Confirmatory Data Analysis </vt:lpstr>
      <vt:lpstr>Hypothesis testing </vt:lpstr>
      <vt:lpstr>Random Forest Model </vt:lpstr>
      <vt:lpstr>Multiple Linear regression</vt:lpstr>
      <vt:lpstr>Coefficients </vt:lpstr>
      <vt:lpstr>Model Fit</vt:lpstr>
      <vt:lpstr>Predictor Importance</vt:lpstr>
      <vt:lpstr>Conclusion</vt:lpstr>
      <vt:lpstr>Utilized initial visualizations (box plots, density plots) to identify outliers and assess data distribution.  Conducted normality tests (e.g., Kolmogorov-Smirnov test) to check variable normality.  Analyzed correlations through heatmaps and pair plots; found no direct relationships between variables and the target variable.  Employed K-means clustering to reveal meaningful patterns within the data.  Conducted hypothesis testing and feature importance assessment with Random Forest classification, achieving 70% accuracy in predicting the target variable based on clusters.  Built a multiple linear regression model including other relevant variables, providing insights into complex variable relationships.  Concluded that clustering significantly enhances predictive modeling capabilities, with Random Forest and multiple linear regression models effectively capturing dataset patterns and relationships.</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fatemeh geraei</dc:creator>
  <cp:lastModifiedBy>HASSAN MUHAMMAD SIRAJ ZAFAR</cp:lastModifiedBy>
  <cp:revision>24</cp:revision>
  <dcterms:created xsi:type="dcterms:W3CDTF">2024-02-25T09:33:59Z</dcterms:created>
  <dcterms:modified xsi:type="dcterms:W3CDTF">2024-02-25T15:16:26Z</dcterms:modified>
</cp:coreProperties>
</file>